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2.xml" ContentType="application/vnd.openxmlformats-officedocument.presentationml.tags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61" r:id="rId10"/>
    <p:sldId id="27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3EE412-6DA4-4C6A-84F0-17ADCEC9EFC8}">
          <p14:sldIdLst>
            <p14:sldId id="256"/>
          </p14:sldIdLst>
        </p14:section>
        <p14:section name="Introduction" id="{56AFDE4C-B649-4AF2-AC3C-1885EF17C37F}">
          <p14:sldIdLst>
            <p14:sldId id="257"/>
            <p14:sldId id="258"/>
            <p14:sldId id="259"/>
          </p14:sldIdLst>
        </p14:section>
        <p14:section name="EDA" id="{2059BBD2-8926-4D38-BD27-0A85946A8B5D}">
          <p14:sldIdLst>
            <p14:sldId id="260"/>
            <p14:sldId id="268"/>
            <p14:sldId id="269"/>
            <p14:sldId id="270"/>
          </p14:sldIdLst>
        </p14:section>
        <p14:section name="Optimization 1" id="{4A39CBCD-B587-425B-997A-C4E6D00935DC}">
          <p14:sldIdLst>
            <p14:sldId id="261"/>
            <p14:sldId id="271"/>
            <p14:sldId id="262"/>
          </p14:sldIdLst>
        </p14:section>
        <p14:section name="Optimization 2" id="{CC5481AD-F439-4A60-A84C-668DC86E1D51}">
          <p14:sldIdLst>
            <p14:sldId id="263"/>
            <p14:sldId id="264"/>
          </p14:sldIdLst>
        </p14:section>
        <p14:section name="Key Findings/ Conclusion" id="{4899FD58-AC8F-43D1-ACD0-18AC7A28C8E5}">
          <p14:sldIdLst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C6F7B1-23AB-7072-2B5C-64998BC9ECF4}" name="Kateryna Podopryhora" initials="KP" userId="S::W0864222@myscc.ca::c531ee5b-1649-4d6e-9f20-5e07c111228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70" d="100"/>
          <a:sy n="70" d="100"/>
        </p:scale>
        <p:origin x="5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dop\OneDrive\Dokument\Supply%20Chain%20Analytics\project\Delivery%20truck\project_fil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podop\OneDrive\Dokument\Supply%20Chain%20Analytics\project\Delivery%20truck\project_file.xlsx" TargetMode="External"/><Relationship Id="rId4" Type="http://schemas.openxmlformats.org/officeDocument/2006/relationships/themeOverride" Target="../theme/themeOverrid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podop\OneDrive\Dokument\Supply%20Chain%20Analytics\project\Delivery%20truck\project_file.xlsx" TargetMode="External"/><Relationship Id="rId4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[project_file.xlsx]Distribution of Trucks!PivotTable9</c:name>
    <c:fmtId val="53"/>
  </c:pivotSource>
  <c:chart>
    <c:title>
      <c:tx>
        <c:rich>
          <a:bodyPr rot="0" spcFirstLastPara="1" vertOverflow="ellipsis" vert="horz" wrap="square" anchor="ctr" anchorCtr="0"/>
          <a:lstStyle/>
          <a:p>
            <a:pPr algn="ctr">
              <a:defRPr sz="2400" b="1" i="0" u="none" strike="noStrike" kern="1200" baseline="0">
                <a:solidFill>
                  <a:schemeClr val="tx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2400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</a:rPr>
              <a:t>Distribution</a:t>
            </a:r>
            <a:r>
              <a:rPr lang="en-CA" sz="2400" baseline="0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</a:rPr>
              <a:t> of Trucks by Route Category and Fuel Type </a:t>
            </a:r>
            <a:endParaRPr lang="en-CA" sz="2400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endParaRPr>
          </a:p>
        </c:rich>
      </c:tx>
      <c:layout>
        <c:manualLayout>
          <c:xMode val="edge"/>
          <c:yMode val="edge"/>
          <c:x val="0.13391510492200145"/>
          <c:y val="7.05238407699037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 algn="ctr">
            <a:defRPr sz="2400" b="1" i="0" u="none" strike="noStrike" kern="1200" baseline="0">
              <a:solidFill>
                <a:schemeClr val="tx2">
                  <a:lumMod val="10000"/>
                  <a:lumOff val="90000"/>
                </a:schemeClr>
              </a:solidFill>
              <a:latin typeface="+mn-lt"/>
              <a:ea typeface="+mn-ea"/>
              <a:cs typeface="+mn-cs"/>
            </a:defRPr>
          </a:pPr>
          <a:endParaRPr lang="en-CA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547027589871976"/>
          <c:y val="0.27672462817147853"/>
          <c:w val="0.69029951570743597"/>
          <c:h val="0.512302785068533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'Distribution of Trucks'!$B$4:$B$5</c:f>
              <c:strCache>
                <c:ptCount val="1"/>
                <c:pt idx="0">
                  <c:v>diesel</c:v>
                </c:pt>
              </c:strCache>
            </c:strRef>
          </c:tx>
          <c:spPr>
            <a:gradFill rotWithShape="1">
              <a:gsLst>
                <a:gs pos="0">
                  <a:srgbClr val="50B4C8"/>
                </a:gs>
                <a:gs pos="50000">
                  <a:srgbClr val="50B4C8">
                    <a:satMod val="110000"/>
                    <a:lumMod val="100000"/>
                    <a:shade val="100000"/>
                  </a:srgbClr>
                </a:gs>
                <a:gs pos="100000">
                  <a:srgbClr val="50B4C8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'Distribution of Trucks'!$A$6:$A$8</c:f>
              <c:strCache>
                <c:ptCount val="2"/>
                <c:pt idx="0">
                  <c:v>Long</c:v>
                </c:pt>
                <c:pt idx="1">
                  <c:v>Short</c:v>
                </c:pt>
              </c:strCache>
            </c:strRef>
          </c:cat>
          <c:val>
            <c:numRef>
              <c:f>'Distribution of Trucks'!$B$6:$B$8</c:f>
              <c:numCache>
                <c:formatCode>General</c:formatCode>
                <c:ptCount val="2"/>
                <c:pt idx="0">
                  <c:v>2073</c:v>
                </c:pt>
                <c:pt idx="1">
                  <c:v>4142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9D-4112-9683-15FC7404838D}"/>
            </c:ext>
          </c:extLst>
        </c:ser>
        <c:ser>
          <c:idx val="1"/>
          <c:order val="1"/>
          <c:tx>
            <c:strRef>
              <c:f>'Distribution of Trucks'!$C$4:$C$5</c:f>
              <c:strCache>
                <c:ptCount val="1"/>
                <c:pt idx="0">
                  <c:v>gas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'Distribution of Trucks'!$A$6:$A$8</c:f>
              <c:strCache>
                <c:ptCount val="2"/>
                <c:pt idx="0">
                  <c:v>Long</c:v>
                </c:pt>
                <c:pt idx="1">
                  <c:v>Short</c:v>
                </c:pt>
              </c:strCache>
            </c:strRef>
          </c:cat>
          <c:val>
            <c:numRef>
              <c:f>'Distribution of Trucks'!$C$6:$C$8</c:f>
              <c:numCache>
                <c:formatCode>General</c:formatCode>
                <c:ptCount val="2"/>
                <c:pt idx="0">
                  <c:v>1821</c:v>
                </c:pt>
                <c:pt idx="1">
                  <c:v>3307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9D-4112-9683-15FC740483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49770704"/>
        <c:axId val="1549768304"/>
      </c:barChart>
      <c:catAx>
        <c:axId val="1549770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</a:rPr>
                  <a:t>Route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 Nova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1549768304"/>
        <c:crosses val="autoZero"/>
        <c:auto val="1"/>
        <c:lblAlgn val="ctr"/>
        <c:lblOffset val="100"/>
        <c:noMultiLvlLbl val="0"/>
      </c:catAx>
      <c:valAx>
        <c:axId val="1549768304"/>
        <c:scaling>
          <c:orientation val="minMax"/>
          <c:max val="6000"/>
        </c:scaling>
        <c:delete val="1"/>
        <c:axPos val="l"/>
        <c:numFmt formatCode="General" sourceLinked="1"/>
        <c:majorTickMark val="out"/>
        <c:minorTickMark val="none"/>
        <c:tickLblPos val="nextTo"/>
        <c:crossAx val="1549770704"/>
        <c:crosses val="autoZero"/>
        <c:crossBetween val="between"/>
        <c:majorUnit val="1000"/>
        <c:minorUnit val="1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395952779009666"/>
          <c:y val="0.45208921257708445"/>
          <c:w val="0.11151259254527235"/>
          <c:h val="0.185213405795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[project_file.xlsx]Distribution of Trucks!PivotTable10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r>
              <a:rPr lang="en-CA" sz="1600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</a:rPr>
              <a:t>Distribution of Trucks by Route Category</a:t>
            </a:r>
            <a:r>
              <a:rPr lang="en-CA" sz="1600" baseline="0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</a:rPr>
              <a:t> and Fuel Type (Optimized)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720250169033131"/>
          <c:y val="0.26996076585059636"/>
          <c:w val="0.66903885360358684"/>
          <c:h val="0.512302785068533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'Distribution of Trucks'!$B$12:$B$13</c:f>
              <c:strCache>
                <c:ptCount val="1"/>
                <c:pt idx="0">
                  <c:v>diesel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'Distribution of Trucks'!$A$14:$A$16</c:f>
              <c:strCache>
                <c:ptCount val="2"/>
                <c:pt idx="0">
                  <c:v>Long</c:v>
                </c:pt>
                <c:pt idx="1">
                  <c:v>Short</c:v>
                </c:pt>
              </c:strCache>
            </c:strRef>
          </c:cat>
          <c:val>
            <c:numRef>
              <c:f>'Distribution of Trucks'!$B$14:$B$16</c:f>
              <c:numCache>
                <c:formatCode>General</c:formatCode>
                <c:ptCount val="2"/>
                <c:pt idx="0">
                  <c:v>3065</c:v>
                </c:pt>
                <c:pt idx="1">
                  <c:v>1691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C-47D7-9D04-093DA8817161}"/>
            </c:ext>
          </c:extLst>
        </c:ser>
        <c:ser>
          <c:idx val="1"/>
          <c:order val="1"/>
          <c:tx>
            <c:strRef>
              <c:f>'Distribution of Trucks'!$C$12:$C$13</c:f>
              <c:strCache>
                <c:ptCount val="1"/>
                <c:pt idx="0">
                  <c:v>gas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'Distribution of Trucks'!$A$14:$A$16</c:f>
              <c:strCache>
                <c:ptCount val="2"/>
                <c:pt idx="0">
                  <c:v>Long</c:v>
                </c:pt>
                <c:pt idx="1">
                  <c:v>Short</c:v>
                </c:pt>
              </c:strCache>
            </c:strRef>
          </c:cat>
          <c:val>
            <c:numRef>
              <c:f>'Distribution of Trucks'!$C$14:$C$16</c:f>
              <c:numCache>
                <c:formatCode>General</c:formatCode>
                <c:ptCount val="2"/>
                <c:pt idx="0">
                  <c:v>829</c:v>
                </c:pt>
                <c:pt idx="1">
                  <c:v>5758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C-47D7-9D04-093DA881716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43337424"/>
        <c:axId val="2143336464"/>
      </c:barChart>
      <c:catAx>
        <c:axId val="2143337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</a:rPr>
                  <a:t>Route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 Nova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143336464"/>
        <c:crosses val="autoZero"/>
        <c:auto val="1"/>
        <c:lblAlgn val="ctr"/>
        <c:lblOffset val="100"/>
        <c:noMultiLvlLbl val="0"/>
      </c:catAx>
      <c:valAx>
        <c:axId val="21433364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4333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[project_file.xlsx]Distribution of Trucks!PivotTable9</c:name>
    <c:fmtId val="18"/>
  </c:pivotSource>
  <c:chart>
    <c:title>
      <c:tx>
        <c:rich>
          <a:bodyPr rot="0" spcFirstLastPara="1" vertOverflow="ellipsis" vert="horz" wrap="square" anchor="ctr" anchorCtr="0"/>
          <a:lstStyle/>
          <a:p>
            <a:pPr algn="ctr">
              <a:defRPr sz="1600" b="1" i="0" u="none" strike="noStrike" kern="1200" baseline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r>
              <a:rPr lang="en-CA" sz="160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</a:rPr>
              <a:t>Distribution</a:t>
            </a:r>
            <a:r>
              <a:rPr lang="en-CA" sz="1600" baseline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</a:rPr>
              <a:t> of Trucks by Route Category and Fuel Type (Original)</a:t>
            </a:r>
            <a:endParaRPr lang="en-CA" sz="160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endParaRPr>
          </a:p>
        </c:rich>
      </c:tx>
      <c:layout>
        <c:manualLayout>
          <c:xMode val="edge"/>
          <c:yMode val="edge"/>
          <c:x val="0.10826665915408309"/>
          <c:y val="2.59880728185812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 algn="ctr">
            <a:defRPr sz="1600" b="1" i="0" u="none" strike="noStrike" kern="1200" baseline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CA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772518969273534"/>
          <c:y val="0.26996076585059636"/>
          <c:w val="0.69029951570743597"/>
          <c:h val="0.512302785068533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'Distribution of Trucks'!$B$4:$B$5</c:f>
              <c:strCache>
                <c:ptCount val="1"/>
                <c:pt idx="0">
                  <c:v>diesel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'Distribution of Trucks'!$A$6:$A$8</c:f>
              <c:strCache>
                <c:ptCount val="2"/>
                <c:pt idx="0">
                  <c:v>Long</c:v>
                </c:pt>
                <c:pt idx="1">
                  <c:v>Short</c:v>
                </c:pt>
              </c:strCache>
            </c:strRef>
          </c:cat>
          <c:val>
            <c:numRef>
              <c:f>'Distribution of Trucks'!$B$6:$B$8</c:f>
              <c:numCache>
                <c:formatCode>General</c:formatCode>
                <c:ptCount val="2"/>
                <c:pt idx="0">
                  <c:v>2073</c:v>
                </c:pt>
                <c:pt idx="1">
                  <c:v>4142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3-4427-A5FC-4498DBEB9011}"/>
            </c:ext>
          </c:extLst>
        </c:ser>
        <c:ser>
          <c:idx val="1"/>
          <c:order val="1"/>
          <c:tx>
            <c:strRef>
              <c:f>'Distribution of Trucks'!$C$4:$C$5</c:f>
              <c:strCache>
                <c:ptCount val="1"/>
                <c:pt idx="0">
                  <c:v>gas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'Distribution of Trucks'!$A$6:$A$8</c:f>
              <c:strCache>
                <c:ptCount val="2"/>
                <c:pt idx="0">
                  <c:v>Long</c:v>
                </c:pt>
                <c:pt idx="1">
                  <c:v>Short</c:v>
                </c:pt>
              </c:strCache>
            </c:strRef>
          </c:cat>
          <c:val>
            <c:numRef>
              <c:f>'Distribution of Trucks'!$C$6:$C$8</c:f>
              <c:numCache>
                <c:formatCode>General</c:formatCode>
                <c:ptCount val="2"/>
                <c:pt idx="0">
                  <c:v>1821</c:v>
                </c:pt>
                <c:pt idx="1">
                  <c:v>3307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33-4427-A5FC-4498DBEB90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49770704"/>
        <c:axId val="1549768304"/>
      </c:barChart>
      <c:catAx>
        <c:axId val="1549770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</a:rPr>
                  <a:t>Route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 Nova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1549768304"/>
        <c:crosses val="autoZero"/>
        <c:auto val="1"/>
        <c:lblAlgn val="ctr"/>
        <c:lblOffset val="100"/>
        <c:noMultiLvlLbl val="0"/>
      </c:catAx>
      <c:valAx>
        <c:axId val="1549768304"/>
        <c:scaling>
          <c:orientation val="minMax"/>
          <c:max val="7000"/>
        </c:scaling>
        <c:delete val="1"/>
        <c:axPos val="l"/>
        <c:numFmt formatCode="General" sourceLinked="1"/>
        <c:majorTickMark val="none"/>
        <c:minorTickMark val="none"/>
        <c:tickLblPos val="nextTo"/>
        <c:crossAx val="1549770704"/>
        <c:crosses val="autoZero"/>
        <c:crossBetween val="between"/>
        <c:majorUnit val="1000"/>
        <c:minorUnit val="100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[project_file.xlsx]Distance by MPG 1st vs 2nd Opti!PivotTable23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Total</a:t>
            </a:r>
            <a:r>
              <a:rPr lang="en-CA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 Distance by MPG</a:t>
            </a:r>
            <a:endParaRPr lang="en-CA" dirty="0">
              <a:solidFill>
                <a:schemeClr val="accent1">
                  <a:lumMod val="20000"/>
                  <a:lumOff val="80000"/>
                </a:schemeClr>
              </a:solidFill>
              <a:latin typeface="Arial Nova" panose="020B05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A"/>
        </a:p>
      </c:txPr>
    </c:title>
    <c:autoTitleDeleted val="0"/>
    <c:pivotFmts>
      <c:pivotFmt>
        <c:idx val="0"/>
        <c:spPr>
          <a:solidFill>
            <a:schemeClr val="accent6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70319597054766"/>
          <c:y val="0.12719110815373433"/>
          <c:w val="0.74637274937095033"/>
          <c:h val="0.689016795435781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'Distance by MPG 1st vs 2nd Opti'!$B$3</c:f>
              <c:strCache>
                <c:ptCount val="1"/>
                <c:pt idx="0">
                  <c:v>Sum of distance_1st_optimization</c:v>
                </c:pt>
              </c:strCache>
            </c:strRef>
          </c:tx>
          <c:spPr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'Distance by MPG 1st vs 2nd Opti'!$A$4:$A$18</c:f>
              <c:strCache>
                <c:ptCount val="14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  <c:pt idx="7">
                  <c:v>18</c:v>
                </c:pt>
                <c:pt idx="8">
                  <c:v>19</c:v>
                </c:pt>
                <c:pt idx="9">
                  <c:v>20</c:v>
                </c:pt>
                <c:pt idx="10">
                  <c:v>21</c:v>
                </c:pt>
                <c:pt idx="11">
                  <c:v>22</c:v>
                </c:pt>
                <c:pt idx="12">
                  <c:v>23</c:v>
                </c:pt>
                <c:pt idx="13">
                  <c:v>24</c:v>
                </c:pt>
              </c:strCache>
            </c:strRef>
          </c:cat>
          <c:val>
            <c:numRef>
              <c:f>'Distance by MPG 1st vs 2nd Opti'!$B$4:$B$18</c:f>
              <c:numCache>
                <c:formatCode>General</c:formatCode>
                <c:ptCount val="14"/>
                <c:pt idx="0">
                  <c:v>6632.4299999999985</c:v>
                </c:pt>
                <c:pt idx="1">
                  <c:v>22587.42</c:v>
                </c:pt>
                <c:pt idx="2">
                  <c:v>91585.010000000038</c:v>
                </c:pt>
                <c:pt idx="3">
                  <c:v>166069.65999999997</c:v>
                </c:pt>
                <c:pt idx="4">
                  <c:v>331469.60999999969</c:v>
                </c:pt>
                <c:pt idx="5">
                  <c:v>724362.24999999965</c:v>
                </c:pt>
                <c:pt idx="6">
                  <c:v>940161.17999999935</c:v>
                </c:pt>
                <c:pt idx="7">
                  <c:v>720490.12999999931</c:v>
                </c:pt>
                <c:pt idx="8">
                  <c:v>787146.68999999959</c:v>
                </c:pt>
                <c:pt idx="9">
                  <c:v>332132.08000000019</c:v>
                </c:pt>
                <c:pt idx="10">
                  <c:v>237335.33000000016</c:v>
                </c:pt>
                <c:pt idx="11">
                  <c:v>188467.27000000002</c:v>
                </c:pt>
                <c:pt idx="12">
                  <c:v>42307.43</c:v>
                </c:pt>
                <c:pt idx="13">
                  <c:v>61078.23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B9-49E5-A815-F81448D86C37}"/>
            </c:ext>
          </c:extLst>
        </c:ser>
        <c:ser>
          <c:idx val="1"/>
          <c:order val="1"/>
          <c:tx>
            <c:strRef>
              <c:f>'Distance by MPG 1st vs 2nd Opti'!$C$3</c:f>
              <c:strCache>
                <c:ptCount val="1"/>
                <c:pt idx="0">
                  <c:v>Sum of distance_2nd_optimization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'Distance by MPG 1st vs 2nd Opti'!$A$4:$A$18</c:f>
              <c:strCache>
                <c:ptCount val="14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  <c:pt idx="7">
                  <c:v>18</c:v>
                </c:pt>
                <c:pt idx="8">
                  <c:v>19</c:v>
                </c:pt>
                <c:pt idx="9">
                  <c:v>20</c:v>
                </c:pt>
                <c:pt idx="10">
                  <c:v>21</c:v>
                </c:pt>
                <c:pt idx="11">
                  <c:v>22</c:v>
                </c:pt>
                <c:pt idx="12">
                  <c:v>23</c:v>
                </c:pt>
                <c:pt idx="13">
                  <c:v>24</c:v>
                </c:pt>
              </c:strCache>
            </c:strRef>
          </c:cat>
          <c:val>
            <c:numRef>
              <c:f>'Distance by MPG 1st vs 2nd Opti'!$C$4:$C$18</c:f>
              <c:numCache>
                <c:formatCode>General</c:formatCode>
                <c:ptCount val="14"/>
                <c:pt idx="0">
                  <c:v>6477.7199999999993</c:v>
                </c:pt>
                <c:pt idx="1">
                  <c:v>18905.400000000001</c:v>
                </c:pt>
                <c:pt idx="2">
                  <c:v>86255.49000000002</c:v>
                </c:pt>
                <c:pt idx="3">
                  <c:v>133770.01000000007</c:v>
                </c:pt>
                <c:pt idx="4">
                  <c:v>282479.11999999988</c:v>
                </c:pt>
                <c:pt idx="5">
                  <c:v>638788.25</c:v>
                </c:pt>
                <c:pt idx="6">
                  <c:v>1038120.2399999981</c:v>
                </c:pt>
                <c:pt idx="7">
                  <c:v>734420.45000000065</c:v>
                </c:pt>
                <c:pt idx="8">
                  <c:v>820712.1599999998</c:v>
                </c:pt>
                <c:pt idx="9">
                  <c:v>348485.33999999997</c:v>
                </c:pt>
                <c:pt idx="10">
                  <c:v>196125.75000000003</c:v>
                </c:pt>
                <c:pt idx="11">
                  <c:v>229440.70999999996</c:v>
                </c:pt>
                <c:pt idx="12">
                  <c:v>48134.91</c:v>
                </c:pt>
                <c:pt idx="13">
                  <c:v>69709.17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B9-49E5-A815-F81448D86C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9385487"/>
        <c:axId val="99382607"/>
      </c:barChart>
      <c:catAx>
        <c:axId val="99385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r>
                  <a:rPr lang="en-CA" sz="1200" b="1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 Nova" panose="020B0504020202020204" pitchFamily="34" charset="0"/>
                  </a:rPr>
                  <a:t>MPG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rial Nova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99382607"/>
        <c:crosses val="autoZero"/>
        <c:auto val="1"/>
        <c:lblAlgn val="ctr"/>
        <c:lblOffset val="100"/>
        <c:noMultiLvlLbl val="0"/>
      </c:catAx>
      <c:valAx>
        <c:axId val="9938260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 Nova" panose="020B0504020202020204" pitchFamily="34" charset="0"/>
                  </a:rPr>
                  <a:t>Total Distance</a:t>
                </a:r>
              </a:p>
            </c:rich>
          </c:tx>
          <c:layout>
            <c:manualLayout>
              <c:xMode val="edge"/>
              <c:yMode val="edge"/>
              <c:x val="8.5796493829319968E-3"/>
              <c:y val="0.261653925578238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rial Nova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99385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273053698945702"/>
          <c:y val="0.16425419481501058"/>
          <c:w val="0.24726946301054309"/>
          <c:h val="0.408529051407271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accent1">
                  <a:lumMod val="20000"/>
                  <a:lumOff val="80000"/>
                </a:schemeClr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'On-Time Delivery'!$D$4:$D$1159</cx:f>
        <cx:lvl ptCount="1155" formatCode="0.00">
          <cx:pt idx="0">0.20000000000000001</cx:pt>
          <cx:pt idx="1">0.26666666666666666</cx:pt>
          <cx:pt idx="2">0.26666666666666666</cx:pt>
          <cx:pt idx="3">0.40000000000000002</cx:pt>
          <cx:pt idx="4">0.40000000000000002</cx:pt>
          <cx:pt idx="5">0.40000000000000002</cx:pt>
          <cx:pt idx="6">0.46666666666666667</cx:pt>
          <cx:pt idx="7">0.46666666666666667</cx:pt>
          <cx:pt idx="8">0.1111111111111111</cx:pt>
          <cx:pt idx="9">0.46666666666666667</cx:pt>
          <cx:pt idx="10">0.46666666666666667</cx:pt>
          <cx:pt idx="11">0.46666666666666667</cx:pt>
          <cx:pt idx="12">0.46666666666666667</cx:pt>
          <cx:pt idx="13">0.46666666666666667</cx:pt>
          <cx:pt idx="14">0.46666666666666667</cx:pt>
          <cx:pt idx="15">0.46666666666666667</cx:pt>
          <cx:pt idx="16">0.46666666666666667</cx:pt>
          <cx:pt idx="17">0.46666666666666667</cx:pt>
          <cx:pt idx="18">0.1111111111111111</cx:pt>
          <cx:pt idx="19">0.46666666666666667</cx:pt>
          <cx:pt idx="20">0.46666666666666667</cx:pt>
          <cx:pt idx="21">0.42857142857142855</cx:pt>
          <cx:pt idx="22">0.46666666666666667</cx:pt>
          <cx:pt idx="23">0.22222222222222221</cx:pt>
          <cx:pt idx="24">0.53333333333333333</cx:pt>
          <cx:pt idx="25">0.5</cx:pt>
          <cx:pt idx="26">0.53333333333333333</cx:pt>
          <cx:pt idx="27">0.53333333333333333</cx:pt>
          <cx:pt idx="28">0.53333333333333333</cx:pt>
          <cx:pt idx="29">0.53333333333333333</cx:pt>
          <cx:pt idx="30">0.53333333333333333</cx:pt>
          <cx:pt idx="31">0.53333333333333333</cx:pt>
          <cx:pt idx="32">0.53333333333333333</cx:pt>
          <cx:pt idx="33">0.22222222222222221</cx:pt>
          <cx:pt idx="34">0.53333333333333333</cx:pt>
          <cx:pt idx="35">0.22222222222222221</cx:pt>
          <cx:pt idx="36">0.53333333333333333</cx:pt>
          <cx:pt idx="37">0.53333333333333333</cx:pt>
          <cx:pt idx="38">0.22222222222222221</cx:pt>
          <cx:pt idx="39">0.53333333333333333</cx:pt>
          <cx:pt idx="40">0.53333333333333333</cx:pt>
          <cx:pt idx="41">0.22222222222222221</cx:pt>
          <cx:pt idx="42">0.53333333333333333</cx:pt>
          <cx:pt idx="43">0.53333333333333333</cx:pt>
          <cx:pt idx="44">0.5</cx:pt>
          <cx:pt idx="45">0.22222222222222221</cx:pt>
          <cx:pt idx="46">0.53333333333333333</cx:pt>
          <cx:pt idx="47">0.53333333333333333</cx:pt>
          <cx:pt idx="48">0.53333333333333333</cx:pt>
          <cx:pt idx="49">0.53333333333333333</cx:pt>
          <cx:pt idx="50">0.53333333333333333</cx:pt>
          <cx:pt idx="51">0.53333333333333333</cx:pt>
          <cx:pt idx="52">0.53333333333333333</cx:pt>
          <cx:pt idx="53">0.53333333333333333</cx:pt>
          <cx:pt idx="54">0.53333333333333333</cx:pt>
          <cx:pt idx="55">0.53333333333333333</cx:pt>
          <cx:pt idx="56">0.53333333333333333</cx:pt>
          <cx:pt idx="57">0.53333333333333333</cx:pt>
          <cx:pt idx="58">0.53333333333333333</cx:pt>
          <cx:pt idx="59">0.53333333333333333</cx:pt>
          <cx:pt idx="60">0.53333333333333333</cx:pt>
          <cx:pt idx="61">0.53333333333333333</cx:pt>
          <cx:pt idx="62">0.22222222222222221</cx:pt>
          <cx:pt idx="63">0.22222222222222221</cx:pt>
          <cx:pt idx="64">0.53333333333333333</cx:pt>
          <cx:pt idx="65">0.53333333333333333</cx:pt>
          <cx:pt idx="66">0.53333333333333333</cx:pt>
          <cx:pt idx="67">0.53333333333333333</cx:pt>
          <cx:pt idx="68">0.53333333333333333</cx:pt>
          <cx:pt idx="69">0.53333333333333333</cx:pt>
          <cx:pt idx="70">0.22222222222222221</cx:pt>
          <cx:pt idx="71">0.53333333333333333</cx:pt>
          <cx:pt idx="72">0.53333333333333333</cx:pt>
          <cx:pt idx="73">0.22222222222222221</cx:pt>
          <cx:pt idx="74">0.53333333333333333</cx:pt>
          <cx:pt idx="75">0.53333333333333333</cx:pt>
          <cx:pt idx="76">0.53333333333333333</cx:pt>
          <cx:pt idx="77">0.59999999999999998</cx:pt>
          <cx:pt idx="78">0.59999999999999998</cx:pt>
          <cx:pt idx="79">0.59999999999999998</cx:pt>
          <cx:pt idx="80">0.59999999999999998</cx:pt>
          <cx:pt idx="81">0.33333333333333331</cx:pt>
          <cx:pt idx="82">0.33333333333333331</cx:pt>
          <cx:pt idx="83">0.59999999999999998</cx:pt>
          <cx:pt idx="84">0.59999999999999998</cx:pt>
          <cx:pt idx="85">0.59999999999999998</cx:pt>
          <cx:pt idx="86">0.59999999999999998</cx:pt>
          <cx:pt idx="87">0.33333333333333331</cx:pt>
          <cx:pt idx="88">0.59999999999999998</cx:pt>
          <cx:pt idx="89">0.59999999999999998</cx:pt>
          <cx:pt idx="90">0.33333333333333331</cx:pt>
          <cx:pt idx="91">0.59999999999999998</cx:pt>
          <cx:pt idx="92">0.59999999999999998</cx:pt>
          <cx:pt idx="93">0.59999999999999998</cx:pt>
          <cx:pt idx="94">0.33333333333333331</cx:pt>
          <cx:pt idx="95">0.59999999999999998</cx:pt>
          <cx:pt idx="96">0.59999999999999998</cx:pt>
          <cx:pt idx="97">0.59999999999999998</cx:pt>
          <cx:pt idx="98">0.25</cx:pt>
          <cx:pt idx="99">0.59999999999999998</cx:pt>
          <cx:pt idx="100">0.59999999999999998</cx:pt>
          <cx:pt idx="101">0.33333333333333331</cx:pt>
          <cx:pt idx="102">0.33333333333333331</cx:pt>
          <cx:pt idx="103">0.59999999999999998</cx:pt>
          <cx:pt idx="104">0.33333333333333331</cx:pt>
          <cx:pt idx="105">0.59999999999999998</cx:pt>
          <cx:pt idx="106">0.59999999999999998</cx:pt>
          <cx:pt idx="107">0.59999999999999998</cx:pt>
          <cx:pt idx="108">0.59999999999999998</cx:pt>
          <cx:pt idx="109">0.59999999999999998</cx:pt>
          <cx:pt idx="110">0.59999999999999998</cx:pt>
          <cx:pt idx="111">0.59999999999999998</cx:pt>
          <cx:pt idx="112">0.33333333333333331</cx:pt>
          <cx:pt idx="113">0.59999999999999998</cx:pt>
          <cx:pt idx="114">0.33333333333333331</cx:pt>
          <cx:pt idx="115">0.25</cx:pt>
          <cx:pt idx="116">0.59999999999999998</cx:pt>
          <cx:pt idx="117">0.59999999999999998</cx:pt>
          <cx:pt idx="118">0.59999999999999998</cx:pt>
          <cx:pt idx="119">0.33333333333333331</cx:pt>
          <cx:pt idx="120">0.33333333333333331</cx:pt>
          <cx:pt idx="121">0.59999999999999998</cx:pt>
          <cx:pt idx="122">0.59999999999999998</cx:pt>
          <cx:pt idx="123">0.33333333333333331</cx:pt>
          <cx:pt idx="124">0.59999999999999998</cx:pt>
          <cx:pt idx="125">0.59999999999999998</cx:pt>
          <cx:pt idx="126">0.59999999999999998</cx:pt>
          <cx:pt idx="127">0.59999999999999998</cx:pt>
          <cx:pt idx="128">0.59999999999999998</cx:pt>
          <cx:pt idx="129">0.59999999999999998</cx:pt>
          <cx:pt idx="130">0.59999999999999998</cx:pt>
          <cx:pt idx="131">0.59999999999999998</cx:pt>
          <cx:pt idx="132">0.59999999999999998</cx:pt>
          <cx:pt idx="133">0.59999999999999998</cx:pt>
          <cx:pt idx="134">0.59999999999999998</cx:pt>
          <cx:pt idx="135">0.33333333333333331</cx:pt>
          <cx:pt idx="136">0.59999999999999998</cx:pt>
          <cx:pt idx="137">0.59999999999999998</cx:pt>
          <cx:pt idx="138">0.59999999999999998</cx:pt>
          <cx:pt idx="139">0.59999999999999998</cx:pt>
          <cx:pt idx="140">0.59999999999999998</cx:pt>
          <cx:pt idx="141">0.59999999999999998</cx:pt>
          <cx:pt idx="142">0.33333333333333331</cx:pt>
          <cx:pt idx="143">0.59999999999999998</cx:pt>
          <cx:pt idx="144">0.59999999999999998</cx:pt>
          <cx:pt idx="145">0.33333333333333331</cx:pt>
          <cx:pt idx="146">0.59999999999999998</cx:pt>
          <cx:pt idx="147">0.59999999999999998</cx:pt>
          <cx:pt idx="148">0.59999999999999998</cx:pt>
          <cx:pt idx="149">0.59999999999999998</cx:pt>
          <cx:pt idx="150">0.59999999999999998</cx:pt>
          <cx:pt idx="151">0.59999999999999998</cx:pt>
          <cx:pt idx="152">0.59999999999999998</cx:pt>
          <cx:pt idx="153">0.59999999999999998</cx:pt>
          <cx:pt idx="154">0.59999999999999998</cx:pt>
          <cx:pt idx="155">0.59999999999999998</cx:pt>
          <cx:pt idx="156">0.59999999999999998</cx:pt>
          <cx:pt idx="157">0.59999999999999998</cx:pt>
          <cx:pt idx="158">0.33333333333333331</cx:pt>
          <cx:pt idx="159">0.59999999999999998</cx:pt>
          <cx:pt idx="160">0.25</cx:pt>
          <cx:pt idx="161">0.59999999999999998</cx:pt>
          <cx:pt idx="162">0.59999999999999998</cx:pt>
          <cx:pt idx="163">0.33333333333333331</cx:pt>
          <cx:pt idx="164">0.59999999999999998</cx:pt>
          <cx:pt idx="165">0.59999999999999998</cx:pt>
          <cx:pt idx="166">0.59999999999999998</cx:pt>
          <cx:pt idx="167">0.59999999999999998</cx:pt>
          <cx:pt idx="168">0.5714285714285714</cx:pt>
          <cx:pt idx="169">0.59999999999999998</cx:pt>
          <cx:pt idx="170">0.59999999999999998</cx:pt>
          <cx:pt idx="171">0.59999999999999998</cx:pt>
          <cx:pt idx="172">0.59999999999999998</cx:pt>
          <cx:pt idx="173">0.59999999999999998</cx:pt>
          <cx:pt idx="174">0</cx:pt>
          <cx:pt idx="175">0.59999999999999998</cx:pt>
          <cx:pt idx="176">0.33333333333333331</cx:pt>
          <cx:pt idx="177">0.59999999999999998</cx:pt>
          <cx:pt idx="178">0.59999999999999998</cx:pt>
          <cx:pt idx="179">0.59999999999999998</cx:pt>
          <cx:pt idx="180">0.59999999999999998</cx:pt>
          <cx:pt idx="181">0.59999999999999998</cx:pt>
          <cx:pt idx="182">0.59999999999999998</cx:pt>
          <cx:pt idx="183">0.59999999999999998</cx:pt>
          <cx:pt idx="184">0.33333333333333331</cx:pt>
          <cx:pt idx="185">0.59999999999999998</cx:pt>
          <cx:pt idx="186">0.33333333333333331</cx:pt>
          <cx:pt idx="187">0.59999999999999998</cx:pt>
          <cx:pt idx="188">0.59999999999999998</cx:pt>
          <cx:pt idx="189">0.59999999999999998</cx:pt>
          <cx:pt idx="190">0.33333333333333331</cx:pt>
          <cx:pt idx="191">0.66666666666666663</cx:pt>
          <cx:pt idx="192">0.66666666666666663</cx:pt>
          <cx:pt idx="193">0.66666666666666663</cx:pt>
          <cx:pt idx="194">0.66666666666666663</cx:pt>
          <cx:pt idx="195">0.66666666666666663</cx:pt>
          <cx:pt idx="196">0.66666666666666663</cx:pt>
          <cx:pt idx="197">0.66666666666666663</cx:pt>
          <cx:pt idx="198">0.66666666666666663</cx:pt>
          <cx:pt idx="199">0.44444444444444442</cx:pt>
          <cx:pt idx="200">0.44444444444444442</cx:pt>
          <cx:pt idx="201">0.66666666666666663</cx:pt>
          <cx:pt idx="202">0.44444444444444442</cx:pt>
          <cx:pt idx="203">0.66666666666666663</cx:pt>
          <cx:pt idx="204">0.44444444444444442</cx:pt>
          <cx:pt idx="205">0.66666666666666663</cx:pt>
          <cx:pt idx="206">0.16666666666666666</cx:pt>
          <cx:pt idx="207">0.66666666666666663</cx:pt>
          <cx:pt idx="208">0.66666666666666663</cx:pt>
          <cx:pt idx="209">0.66666666666666663</cx:pt>
          <cx:pt idx="210">0.66666666666666663</cx:pt>
          <cx:pt idx="211">0.16666666666666666</cx:pt>
          <cx:pt idx="212">0.66666666666666663</cx:pt>
          <cx:pt idx="213">0.44444444444444442</cx:pt>
          <cx:pt idx="214">0.66666666666666663</cx:pt>
          <cx:pt idx="215">0.66666666666666663</cx:pt>
          <cx:pt idx="216">0.66666666666666663</cx:pt>
          <cx:pt idx="217">0.66666666666666663</cx:pt>
          <cx:pt idx="218">0.44444444444444442</cx:pt>
          <cx:pt idx="219">0.66666666666666663</cx:pt>
          <cx:pt idx="220">0.44444444444444442</cx:pt>
          <cx:pt idx="221">0.44444444444444442</cx:pt>
          <cx:pt idx="222">0.66666666666666663</cx:pt>
          <cx:pt idx="223">0.66666666666666663</cx:pt>
          <cx:pt idx="224">0.66666666666666663</cx:pt>
          <cx:pt idx="225">0.66666666666666663</cx:pt>
          <cx:pt idx="226">0.66666666666666663</cx:pt>
          <cx:pt idx="227">0.66666666666666663</cx:pt>
          <cx:pt idx="228">0.375</cx:pt>
          <cx:pt idx="229">0.44444444444444442</cx:pt>
          <cx:pt idx="230">0.66666666666666663</cx:pt>
          <cx:pt idx="231">0.44444444444444442</cx:pt>
          <cx:pt idx="232">0.44444444444444442</cx:pt>
          <cx:pt idx="233">0.66666666666666663</cx:pt>
          <cx:pt idx="234">0.44444444444444442</cx:pt>
          <cx:pt idx="235">0.66666666666666663</cx:pt>
          <cx:pt idx="236">0.44444444444444442</cx:pt>
          <cx:pt idx="237">0.44444444444444442</cx:pt>
          <cx:pt idx="238">0.44444444444444442</cx:pt>
          <cx:pt idx="239">0.66666666666666663</cx:pt>
          <cx:pt idx="240">0.44444444444444442</cx:pt>
          <cx:pt idx="241">0.44444444444444442</cx:pt>
          <cx:pt idx="242">0.66666666666666663</cx:pt>
          <cx:pt idx="243">0.66666666666666663</cx:pt>
          <cx:pt idx="244">0.66666666666666663</cx:pt>
          <cx:pt idx="245">0.66666666666666663</cx:pt>
          <cx:pt idx="246">0.44444444444444442</cx:pt>
          <cx:pt idx="247">0.44444444444444442</cx:pt>
          <cx:pt idx="248">0.44444444444444442</cx:pt>
          <cx:pt idx="249">0.66666666666666663</cx:pt>
          <cx:pt idx="250">0.66666666666666663</cx:pt>
          <cx:pt idx="251">0.66666666666666663</cx:pt>
          <cx:pt idx="252">0.66666666666666663</cx:pt>
          <cx:pt idx="253">0.66666666666666663</cx:pt>
          <cx:pt idx="254">0.66666666666666663</cx:pt>
          <cx:pt idx="255">0.66666666666666663</cx:pt>
          <cx:pt idx="256">0.66666666666666663</cx:pt>
          <cx:pt idx="257">0.66666666666666663</cx:pt>
          <cx:pt idx="258">0.44444444444444442</cx:pt>
          <cx:pt idx="259">0.66666666666666663</cx:pt>
          <cx:pt idx="260">0.66666666666666663</cx:pt>
          <cx:pt idx="261">0.6428571428571429</cx:pt>
          <cx:pt idx="262">0.44444444444444442</cx:pt>
          <cx:pt idx="263">0.44444444444444442</cx:pt>
          <cx:pt idx="264">0.66666666666666663</cx:pt>
          <cx:pt idx="265">0.66666666666666663</cx:pt>
          <cx:pt idx="266">0.66666666666666663</cx:pt>
          <cx:pt idx="267">0.44444444444444442</cx:pt>
          <cx:pt idx="268">0.44444444444444442</cx:pt>
          <cx:pt idx="269">0.66666666666666663</cx:pt>
          <cx:pt idx="270">0.66666666666666663</cx:pt>
          <cx:pt idx="271">0.66666666666666663</cx:pt>
          <cx:pt idx="272">0.66666666666666663</cx:pt>
          <cx:pt idx="273">0.66666666666666663</cx:pt>
          <cx:pt idx="274">0.66666666666666663</cx:pt>
          <cx:pt idx="275">0.66666666666666663</cx:pt>
          <cx:pt idx="276">0.66666666666666663</cx:pt>
          <cx:pt idx="277">0.66666666666666663</cx:pt>
          <cx:pt idx="278">0.66666666666666663</cx:pt>
          <cx:pt idx="279">0.44444444444444442</cx:pt>
          <cx:pt idx="280">0.66666666666666663</cx:pt>
          <cx:pt idx="281">0.66666666666666663</cx:pt>
          <cx:pt idx="282">0.66666666666666663</cx:pt>
          <cx:pt idx="283">0.66666666666666663</cx:pt>
          <cx:pt idx="284">0.44444444444444442</cx:pt>
          <cx:pt idx="285">0.66666666666666663</cx:pt>
          <cx:pt idx="286">0.66666666666666663</cx:pt>
          <cx:pt idx="287">0.66666666666666663</cx:pt>
          <cx:pt idx="288">0.375</cx:pt>
          <cx:pt idx="289">0.44444444444444442</cx:pt>
          <cx:pt idx="290">0.66666666666666663</cx:pt>
          <cx:pt idx="291">0.375</cx:pt>
          <cx:pt idx="292">0.44444444444444442</cx:pt>
          <cx:pt idx="293">0.375</cx:pt>
          <cx:pt idx="294">0.16666666666666666</cx:pt>
          <cx:pt idx="295">0.66666666666666663</cx:pt>
          <cx:pt idx="296">0.66666666666666663</cx:pt>
          <cx:pt idx="297">0.44444444444444442</cx:pt>
          <cx:pt idx="298">0.66666666666666663</cx:pt>
          <cx:pt idx="299">0.66666666666666663</cx:pt>
          <cx:pt idx="300">0.66666666666666663</cx:pt>
          <cx:pt idx="301">0.66666666666666663</cx:pt>
          <cx:pt idx="302">0.66666666666666663</cx:pt>
          <cx:pt idx="303">0.66666666666666663</cx:pt>
          <cx:pt idx="304">0.66666666666666663</cx:pt>
          <cx:pt idx="305">0.16666666666666666</cx:pt>
          <cx:pt idx="306">0.66666666666666663</cx:pt>
          <cx:pt idx="307">0.66666666666666663</cx:pt>
          <cx:pt idx="308">0.44444444444444442</cx:pt>
          <cx:pt idx="309">0.66666666666666663</cx:pt>
          <cx:pt idx="310">0.44444444444444442</cx:pt>
          <cx:pt idx="311">0.66666666666666663</cx:pt>
          <cx:pt idx="312">0.44444444444444442</cx:pt>
          <cx:pt idx="313">0.66666666666666663</cx:pt>
          <cx:pt idx="314">0.44444444444444442</cx:pt>
          <cx:pt idx="315">0.66666666666666663</cx:pt>
          <cx:pt idx="316">0.44444444444444442</cx:pt>
          <cx:pt idx="317">0.44444444444444442</cx:pt>
          <cx:pt idx="318">0.44444444444444442</cx:pt>
          <cx:pt idx="319">0.66666666666666663</cx:pt>
          <cx:pt idx="320">0.16666666666666666</cx:pt>
          <cx:pt idx="321">0.66666666666666663</cx:pt>
          <cx:pt idx="322">0.44444444444444442</cx:pt>
          <cx:pt idx="323">0.66666666666666663</cx:pt>
          <cx:pt idx="324">0.66666666666666663</cx:pt>
          <cx:pt idx="325">0.6428571428571429</cx:pt>
          <cx:pt idx="326">0.66666666666666663</cx:pt>
          <cx:pt idx="327">0.66666666666666663</cx:pt>
          <cx:pt idx="328">0.44444444444444442</cx:pt>
          <cx:pt idx="329">0.44444444444444442</cx:pt>
          <cx:pt idx="330">0.44444444444444442</cx:pt>
          <cx:pt idx="331">0.44444444444444442</cx:pt>
          <cx:pt idx="332">0.66666666666666663</cx:pt>
          <cx:pt idx="333">0.44444444444444442</cx:pt>
          <cx:pt idx="334">0.16666666666666666</cx:pt>
          <cx:pt idx="335">0.73333333333333328</cx:pt>
          <cx:pt idx="336">0.73333333333333328</cx:pt>
          <cx:pt idx="337">0.73333333333333328</cx:pt>
          <cx:pt idx="338">0.55555555555555558</cx:pt>
          <cx:pt idx="339">0.73333333333333328</cx:pt>
          <cx:pt idx="340">0.55555555555555558</cx:pt>
          <cx:pt idx="341">0.55555555555555558</cx:pt>
          <cx:pt idx="342">0.73333333333333328</cx:pt>
          <cx:pt idx="343">0.55555555555555558</cx:pt>
          <cx:pt idx="344">0.73333333333333328</cx:pt>
          <cx:pt idx="345">0.73333333333333328</cx:pt>
          <cx:pt idx="346">0.73333333333333328</cx:pt>
          <cx:pt idx="347">0.73333333333333328</cx:pt>
          <cx:pt idx="348">0.73333333333333328</cx:pt>
          <cx:pt idx="349">0.33333333333333331</cx:pt>
          <cx:pt idx="350">0.73333333333333328</cx:pt>
          <cx:pt idx="351">0.7142857142857143</cx:pt>
          <cx:pt idx="352">0.73333333333333328</cx:pt>
          <cx:pt idx="353">0.5</cx:pt>
          <cx:pt idx="354">0.73333333333333328</cx:pt>
          <cx:pt idx="355">0.33333333333333331</cx:pt>
          <cx:pt idx="356">0.73333333333333328</cx:pt>
          <cx:pt idx="357">0.33333333333333331</cx:pt>
          <cx:pt idx="358">0.55555555555555558</cx:pt>
          <cx:pt idx="359">0.73333333333333328</cx:pt>
          <cx:pt idx="360">0.73333333333333328</cx:pt>
          <cx:pt idx="361">0.55555555555555558</cx:pt>
          <cx:pt idx="362">0.73333333333333328</cx:pt>
          <cx:pt idx="363">0.73333333333333328</cx:pt>
          <cx:pt idx="364">0.73333333333333328</cx:pt>
          <cx:pt idx="365">0.73333333333333328</cx:pt>
          <cx:pt idx="366">0.33333333333333331</cx:pt>
          <cx:pt idx="367">0.73333333333333328</cx:pt>
          <cx:pt idx="368">0.73333333333333328</cx:pt>
          <cx:pt idx="369">0.33333333333333331</cx:pt>
          <cx:pt idx="370">0.73333333333333328</cx:pt>
          <cx:pt idx="371">0.55555555555555558</cx:pt>
          <cx:pt idx="372">0.33333333333333331</cx:pt>
          <cx:pt idx="373">0.73333333333333328</cx:pt>
          <cx:pt idx="374">0.73333333333333328</cx:pt>
          <cx:pt idx="375">0.73333333333333328</cx:pt>
          <cx:pt idx="376">0.55555555555555558</cx:pt>
          <cx:pt idx="377">0.33333333333333331</cx:pt>
          <cx:pt idx="378">0.33333333333333331</cx:pt>
          <cx:pt idx="379">0.55555555555555558</cx:pt>
          <cx:pt idx="380">0.73333333333333328</cx:pt>
          <cx:pt idx="381">0.73333333333333328</cx:pt>
          <cx:pt idx="382">0.73333333333333328</cx:pt>
          <cx:pt idx="383">0.33333333333333331</cx:pt>
          <cx:pt idx="384">0.55555555555555558</cx:pt>
          <cx:pt idx="385">0.73333333333333328</cx:pt>
          <cx:pt idx="386">0.73333333333333328</cx:pt>
          <cx:pt idx="387">0.73333333333333328</cx:pt>
          <cx:pt idx="388">0.73333333333333328</cx:pt>
          <cx:pt idx="389">0.55555555555555558</cx:pt>
          <cx:pt idx="390">0.73333333333333328</cx:pt>
          <cx:pt idx="391">0.55555555555555558</cx:pt>
          <cx:pt idx="392">0.55555555555555558</cx:pt>
          <cx:pt idx="393">0.7142857142857143</cx:pt>
          <cx:pt idx="394">0.73333333333333328</cx:pt>
          <cx:pt idx="395">0.73333333333333328</cx:pt>
          <cx:pt idx="396">0.73333333333333328</cx:pt>
          <cx:pt idx="397">0.73333333333333328</cx:pt>
          <cx:pt idx="398">0.73333333333333328</cx:pt>
          <cx:pt idx="399">0.73333333333333328</cx:pt>
          <cx:pt idx="400">0.73333333333333328</cx:pt>
          <cx:pt idx="401">0.55555555555555558</cx:pt>
          <cx:pt idx="402">0.73333333333333328</cx:pt>
          <cx:pt idx="403">0.33333333333333331</cx:pt>
          <cx:pt idx="404">0.5</cx:pt>
          <cx:pt idx="405">0.55555555555555558</cx:pt>
          <cx:pt idx="406">0.73333333333333328</cx:pt>
          <cx:pt idx="407">0.73333333333333328</cx:pt>
          <cx:pt idx="408">0.55555555555555558</cx:pt>
          <cx:pt idx="409">0.73333333333333328</cx:pt>
          <cx:pt idx="410">0.73333333333333328</cx:pt>
          <cx:pt idx="411">0.33333333333333331</cx:pt>
          <cx:pt idx="412">0.73333333333333328</cx:pt>
          <cx:pt idx="413">0.33333333333333331</cx:pt>
          <cx:pt idx="414">0.33333333333333331</cx:pt>
          <cx:pt idx="415">0.55555555555555558</cx:pt>
          <cx:pt idx="416">0.73333333333333328</cx:pt>
          <cx:pt idx="417">0.73333333333333328</cx:pt>
          <cx:pt idx="418">0.73333333333333328</cx:pt>
          <cx:pt idx="419">0.73333333333333328</cx:pt>
          <cx:pt idx="420">0.73333333333333328</cx:pt>
          <cx:pt idx="421">0.33333333333333331</cx:pt>
          <cx:pt idx="422">0.73333333333333328</cx:pt>
          <cx:pt idx="423">0.73333333333333328</cx:pt>
          <cx:pt idx="424">0.73333333333333328</cx:pt>
          <cx:pt idx="425">0.73333333333333328</cx:pt>
          <cx:pt idx="426">0.73333333333333328</cx:pt>
          <cx:pt idx="427">0.73333333333333328</cx:pt>
          <cx:pt idx="428">0.73333333333333328</cx:pt>
          <cx:pt idx="429">0.55555555555555558</cx:pt>
          <cx:pt idx="430">0.73333333333333328</cx:pt>
          <cx:pt idx="431">0.73333333333333328</cx:pt>
          <cx:pt idx="432">0.73333333333333328</cx:pt>
          <cx:pt idx="433">0.73333333333333328</cx:pt>
          <cx:pt idx="434">0.73333333333333328</cx:pt>
          <cx:pt idx="435">0.69230769230769229</cx:pt>
          <cx:pt idx="436">0.73333333333333328</cx:pt>
          <cx:pt idx="437">0.73333333333333328</cx:pt>
          <cx:pt idx="438">0.73333333333333328</cx:pt>
          <cx:pt idx="439">0.73333333333333328</cx:pt>
          <cx:pt idx="440">0.73333333333333328</cx:pt>
          <cx:pt idx="441">0.73333333333333328</cx:pt>
          <cx:pt idx="442">0.55555555555555558</cx:pt>
          <cx:pt idx="443">0.55555555555555558</cx:pt>
          <cx:pt idx="444">0.73333333333333328</cx:pt>
          <cx:pt idx="445">0.73333333333333328</cx:pt>
          <cx:pt idx="446">0.73333333333333328</cx:pt>
          <cx:pt idx="447">0.73333333333333328</cx:pt>
          <cx:pt idx="448">0.73333333333333328</cx:pt>
          <cx:pt idx="449">0.73333333333333328</cx:pt>
          <cx:pt idx="450">0.73333333333333328</cx:pt>
          <cx:pt idx="451">0.33333333333333331</cx:pt>
          <cx:pt idx="452">0.33333333333333331</cx:pt>
          <cx:pt idx="453">0.73333333333333328</cx:pt>
          <cx:pt idx="454">0.73333333333333328</cx:pt>
          <cx:pt idx="455">0.73333333333333328</cx:pt>
          <cx:pt idx="456">0.55555555555555558</cx:pt>
          <cx:pt idx="457">0.55555555555555558</cx:pt>
          <cx:pt idx="458">0.73333333333333328</cx:pt>
          <cx:pt idx="459">0.73333333333333328</cx:pt>
          <cx:pt idx="460">0.73333333333333328</cx:pt>
          <cx:pt idx="461">0.73333333333333328</cx:pt>
          <cx:pt idx="462">0.73333333333333328</cx:pt>
          <cx:pt idx="463">0.73333333333333328</cx:pt>
          <cx:pt idx="464">0.33333333333333331</cx:pt>
          <cx:pt idx="465">0.55555555555555558</cx:pt>
          <cx:pt idx="466">0.73333333333333328</cx:pt>
          <cx:pt idx="467">0.55555555555555558</cx:pt>
          <cx:pt idx="468">0.33333333333333331</cx:pt>
          <cx:pt idx="469">0.73333333333333328</cx:pt>
          <cx:pt idx="470">0.73333333333333328</cx:pt>
          <cx:pt idx="471">0.5</cx:pt>
          <cx:pt idx="472">0.55555555555555558</cx:pt>
          <cx:pt idx="473">0.73333333333333328</cx:pt>
          <cx:pt idx="474">0.73333333333333328</cx:pt>
          <cx:pt idx="475">0.20000000000000001</cx:pt>
          <cx:pt idx="476">0.73333333333333328</cx:pt>
          <cx:pt idx="477">0.73333333333333328</cx:pt>
          <cx:pt idx="478">0.73333333333333328</cx:pt>
          <cx:pt idx="479">0.73333333333333328</cx:pt>
          <cx:pt idx="480">0.73333333333333328</cx:pt>
          <cx:pt idx="481">0.73333333333333328</cx:pt>
          <cx:pt idx="482">0.73333333333333328</cx:pt>
          <cx:pt idx="483">0.55555555555555558</cx:pt>
          <cx:pt idx="484">0.33333333333333331</cx:pt>
          <cx:pt idx="485">0.73333333333333328</cx:pt>
          <cx:pt idx="486">0.73333333333333328</cx:pt>
          <cx:pt idx="487">0.33333333333333331</cx:pt>
          <cx:pt idx="488">0.73333333333333328</cx:pt>
          <cx:pt idx="489">0.55555555555555558</cx:pt>
          <cx:pt idx="490">0.73333333333333328</cx:pt>
          <cx:pt idx="491">0.73333333333333328</cx:pt>
          <cx:pt idx="492">0.55555555555555558</cx:pt>
          <cx:pt idx="493">0.73333333333333328</cx:pt>
          <cx:pt idx="494">0.73333333333333328</cx:pt>
          <cx:pt idx="495">0.73333333333333328</cx:pt>
          <cx:pt idx="496">0.55555555555555558</cx:pt>
          <cx:pt idx="497">0.73333333333333328</cx:pt>
          <cx:pt idx="498">0.73333333333333328</cx:pt>
          <cx:pt idx="499">0.73333333333333328</cx:pt>
          <cx:pt idx="500">0.73333333333333328</cx:pt>
          <cx:pt idx="501">0.73333333333333328</cx:pt>
          <cx:pt idx="502">0.73333333333333328</cx:pt>
          <cx:pt idx="503">0.73333333333333328</cx:pt>
          <cx:pt idx="504">0.55555555555555558</cx:pt>
          <cx:pt idx="505">0.73333333333333328</cx:pt>
          <cx:pt idx="506">0.73333333333333328</cx:pt>
          <cx:pt idx="507">0.73333333333333328</cx:pt>
          <cx:pt idx="508">0.33333333333333331</cx:pt>
          <cx:pt idx="509">0.55555555555555558</cx:pt>
          <cx:pt idx="510">0.73333333333333328</cx:pt>
          <cx:pt idx="511">0.73333333333333328</cx:pt>
          <cx:pt idx="512">0.73333333333333328</cx:pt>
          <cx:pt idx="513">0.73333333333333328</cx:pt>
          <cx:pt idx="514">0.73333333333333328</cx:pt>
          <cx:pt idx="515">0.73333333333333328</cx:pt>
          <cx:pt idx="516">0.73333333333333328</cx:pt>
          <cx:pt idx="517">0.73333333333333328</cx:pt>
          <cx:pt idx="518">0.73333333333333328</cx:pt>
          <cx:pt idx="519">0.73333333333333328</cx:pt>
          <cx:pt idx="520">0.73333333333333328</cx:pt>
          <cx:pt idx="521">0.73333333333333328</cx:pt>
          <cx:pt idx="522">0.55555555555555558</cx:pt>
          <cx:pt idx="523">0.33333333333333331</cx:pt>
          <cx:pt idx="524">0.33333333333333331</cx:pt>
          <cx:pt idx="525">0.73333333333333328</cx:pt>
          <cx:pt idx="526">0.55555555555555558</cx:pt>
          <cx:pt idx="527">0.55555555555555558</cx:pt>
          <cx:pt idx="528">0.73333333333333328</cx:pt>
          <cx:pt idx="529">0.73333333333333328</cx:pt>
          <cx:pt idx="530">0.73333333333333328</cx:pt>
          <cx:pt idx="531">0.73333333333333328</cx:pt>
          <cx:pt idx="532">0.73333333333333328</cx:pt>
          <cx:pt idx="533">0.73333333333333328</cx:pt>
          <cx:pt idx="534">0.73333333333333328</cx:pt>
          <cx:pt idx="535">0.73333333333333328</cx:pt>
          <cx:pt idx="536">0.73333333333333328</cx:pt>
          <cx:pt idx="537">0.73333333333333328</cx:pt>
          <cx:pt idx="538">0.73333333333333328</cx:pt>
          <cx:pt idx="539">0.55555555555555558</cx:pt>
          <cx:pt idx="540">0.73333333333333328</cx:pt>
          <cx:pt idx="541">0.5</cx:pt>
          <cx:pt idx="542">0.5</cx:pt>
          <cx:pt idx="543">0.80000000000000004</cx:pt>
          <cx:pt idx="544">0.5</cx:pt>
          <cx:pt idx="545">0.80000000000000004</cx:pt>
          <cx:pt idx="546">0.5</cx:pt>
          <cx:pt idx="547">0.66666666666666663</cx:pt>
          <cx:pt idx="548">0.5</cx:pt>
          <cx:pt idx="549">0.80000000000000004</cx:pt>
          <cx:pt idx="550">0</cx:pt>
          <cx:pt idx="551">0.5</cx:pt>
          <cx:pt idx="552">0.80000000000000004</cx:pt>
          <cx:pt idx="553">0.80000000000000004</cx:pt>
          <cx:pt idx="554">0.5</cx:pt>
          <cx:pt idx="555">0.66666666666666663</cx:pt>
          <cx:pt idx="556">0.80000000000000004</cx:pt>
          <cx:pt idx="557">0.5</cx:pt>
          <cx:pt idx="558">0.7857142857142857</cx:pt>
          <cx:pt idx="559">0.66666666666666663</cx:pt>
          <cx:pt idx="560">0.80000000000000004</cx:pt>
          <cx:pt idx="561">0</cx:pt>
          <cx:pt idx="562">0.80000000000000004</cx:pt>
          <cx:pt idx="563">0.80000000000000004</cx:pt>
          <cx:pt idx="564">0.5</cx:pt>
          <cx:pt idx="565">0.80000000000000004</cx:pt>
          <cx:pt idx="566">0.80000000000000004</cx:pt>
          <cx:pt idx="567">0</cx:pt>
          <cx:pt idx="568">0</cx:pt>
          <cx:pt idx="569">0.5</cx:pt>
          <cx:pt idx="570">0.80000000000000004</cx:pt>
          <cx:pt idx="571">0.80000000000000004</cx:pt>
          <cx:pt idx="572">0.80000000000000004</cx:pt>
          <cx:pt idx="573">0.80000000000000004</cx:pt>
          <cx:pt idx="574">0.5</cx:pt>
          <cx:pt idx="575">0.80000000000000004</cx:pt>
          <cx:pt idx="576">0</cx:pt>
          <cx:pt idx="577">0.80000000000000004</cx:pt>
          <cx:pt idx="578">0.80000000000000004</cx:pt>
          <cx:pt idx="579">0</cx:pt>
          <cx:pt idx="580">0.66666666666666663</cx:pt>
          <cx:pt idx="581">0.80000000000000004</cx:pt>
          <cx:pt idx="582">0.5</cx:pt>
          <cx:pt idx="583">0.80000000000000004</cx:pt>
          <cx:pt idx="584">0.80000000000000004</cx:pt>
          <cx:pt idx="585">0.66666666666666663</cx:pt>
          <cx:pt idx="586">0.5</cx:pt>
          <cx:pt idx="587">0</cx:pt>
          <cx:pt idx="588">0.80000000000000004</cx:pt>
          <cx:pt idx="589">0.80000000000000004</cx:pt>
          <cx:pt idx="590">0.80000000000000004</cx:pt>
          <cx:pt idx="591">0.80000000000000004</cx:pt>
          <cx:pt idx="592">0.80000000000000004</cx:pt>
          <cx:pt idx="593">0</cx:pt>
          <cx:pt idx="594">0.5</cx:pt>
          <cx:pt idx="595">0.5</cx:pt>
          <cx:pt idx="596">0.80000000000000004</cx:pt>
          <cx:pt idx="597">0.5</cx:pt>
          <cx:pt idx="598">0.80000000000000004</cx:pt>
          <cx:pt idx="599">0</cx:pt>
          <cx:pt idx="600">0.80000000000000004</cx:pt>
          <cx:pt idx="601">0.80000000000000004</cx:pt>
          <cx:pt idx="602">0.80000000000000004</cx:pt>
          <cx:pt idx="603">0.5</cx:pt>
          <cx:pt idx="604">0.80000000000000004</cx:pt>
          <cx:pt idx="605">0.80000000000000004</cx:pt>
          <cx:pt idx="606">0.80000000000000004</cx:pt>
          <cx:pt idx="607">0.5</cx:pt>
          <cx:pt idx="608">0.80000000000000004</cx:pt>
          <cx:pt idx="609">0.80000000000000004</cx:pt>
          <cx:pt idx="610">0.80000000000000004</cx:pt>
          <cx:pt idx="611">0.80000000000000004</cx:pt>
          <cx:pt idx="612">0.80000000000000004</cx:pt>
          <cx:pt idx="613">0.5</cx:pt>
          <cx:pt idx="614">0.80000000000000004</cx:pt>
          <cx:pt idx="615">0.80000000000000004</cx:pt>
          <cx:pt idx="616">0</cx:pt>
          <cx:pt idx="617">0.66666666666666663</cx:pt>
          <cx:pt idx="618">0.80000000000000004</cx:pt>
          <cx:pt idx="619">0.5</cx:pt>
          <cx:pt idx="620">0.80000000000000004</cx:pt>
          <cx:pt idx="621">0.80000000000000004</cx:pt>
          <cx:pt idx="622">0</cx:pt>
          <cx:pt idx="623">0.5</cx:pt>
          <cx:pt idx="624">0.5</cx:pt>
          <cx:pt idx="625">0.5</cx:pt>
          <cx:pt idx="626">0.80000000000000004</cx:pt>
          <cx:pt idx="627">0.5</cx:pt>
          <cx:pt idx="628">0</cx:pt>
          <cx:pt idx="629">0.80000000000000004</cx:pt>
          <cx:pt idx="630">0.80000000000000004</cx:pt>
          <cx:pt idx="631">0.5</cx:pt>
          <cx:pt idx="632">0.5</cx:pt>
          <cx:pt idx="633">0.80000000000000004</cx:pt>
          <cx:pt idx="634">0.80000000000000004</cx:pt>
          <cx:pt idx="635">0.80000000000000004</cx:pt>
          <cx:pt idx="636">0.625</cx:pt>
          <cx:pt idx="637">0.66666666666666663</cx:pt>
          <cx:pt idx="638">0.80000000000000004</cx:pt>
          <cx:pt idx="639">0</cx:pt>
          <cx:pt idx="640">0.66666666666666663</cx:pt>
          <cx:pt idx="641">0.5</cx:pt>
          <cx:pt idx="642">0.80000000000000004</cx:pt>
          <cx:pt idx="643">0.7857142857142857</cx:pt>
          <cx:pt idx="644">0.80000000000000004</cx:pt>
          <cx:pt idx="645">0.66666666666666663</cx:pt>
          <cx:pt idx="646">0.80000000000000004</cx:pt>
          <cx:pt idx="647">0.5</cx:pt>
          <cx:pt idx="648">0.5</cx:pt>
          <cx:pt idx="649">0.80000000000000004</cx:pt>
          <cx:pt idx="650">0.5</cx:pt>
          <cx:pt idx="651">0.80000000000000004</cx:pt>
          <cx:pt idx="652">0.80000000000000004</cx:pt>
          <cx:pt idx="653">0</cx:pt>
          <cx:pt idx="654">0.5</cx:pt>
          <cx:pt idx="655">0.80000000000000004</cx:pt>
          <cx:pt idx="656">0.66666666666666663</cx:pt>
          <cx:pt idx="657">0.80000000000000004</cx:pt>
          <cx:pt idx="658">0.5</cx:pt>
          <cx:pt idx="659">0.80000000000000004</cx:pt>
          <cx:pt idx="660">0</cx:pt>
          <cx:pt idx="661">0.80000000000000004</cx:pt>
          <cx:pt idx="662">0</cx:pt>
          <cx:pt idx="663">0.5</cx:pt>
          <cx:pt idx="664">0.5</cx:pt>
          <cx:pt idx="665">0.80000000000000004</cx:pt>
          <cx:pt idx="666">0.80000000000000004</cx:pt>
          <cx:pt idx="667">0.5</cx:pt>
          <cx:pt idx="668">0.80000000000000004</cx:pt>
          <cx:pt idx="669">0.5</cx:pt>
          <cx:pt idx="670">0.66666666666666663</cx:pt>
          <cx:pt idx="671">0.80000000000000004</cx:pt>
          <cx:pt idx="672">0.80000000000000004</cx:pt>
          <cx:pt idx="673">0.80000000000000004</cx:pt>
          <cx:pt idx="674">0.5</cx:pt>
          <cx:pt idx="675">0.5</cx:pt>
          <cx:pt idx="676">0.80000000000000004</cx:pt>
          <cx:pt idx="677">0.80000000000000004</cx:pt>
          <cx:pt idx="678">0.80000000000000004</cx:pt>
          <cx:pt idx="679">0.5</cx:pt>
          <cx:pt idx="680">0.80000000000000004</cx:pt>
          <cx:pt idx="681">0.80000000000000004</cx:pt>
          <cx:pt idx="682">0.80000000000000004</cx:pt>
          <cx:pt idx="683">0.5</cx:pt>
          <cx:pt idx="684">0</cx:pt>
          <cx:pt idx="685">0.5</cx:pt>
          <cx:pt idx="686">0.80000000000000004</cx:pt>
          <cx:pt idx="687">0.5</cx:pt>
          <cx:pt idx="688">0.5</cx:pt>
          <cx:pt idx="689">0.5</cx:pt>
          <cx:pt idx="690">0.66666666666666663</cx:pt>
          <cx:pt idx="691">0.5</cx:pt>
          <cx:pt idx="692">0</cx:pt>
          <cx:pt idx="693">0.80000000000000004</cx:pt>
          <cx:pt idx="694">0.80000000000000004</cx:pt>
          <cx:pt idx="695">0.5</cx:pt>
          <cx:pt idx="696">0.80000000000000004</cx:pt>
          <cx:pt idx="697">0.80000000000000004</cx:pt>
          <cx:pt idx="698">0.5</cx:pt>
          <cx:pt idx="699">0.80000000000000004</cx:pt>
          <cx:pt idx="700">0</cx:pt>
          <cx:pt idx="701">0.5</cx:pt>
          <cx:pt idx="702">0.66666666666666663</cx:pt>
          <cx:pt idx="703">0.5</cx:pt>
          <cx:pt idx="704">0.5</cx:pt>
          <cx:pt idx="705">0.80000000000000004</cx:pt>
          <cx:pt idx="706">0.80000000000000004</cx:pt>
          <cx:pt idx="707">0.5</cx:pt>
          <cx:pt idx="708">0.5</cx:pt>
          <cx:pt idx="709">0.80000000000000004</cx:pt>
          <cx:pt idx="710">0.80000000000000004</cx:pt>
          <cx:pt idx="711">0.66666666666666663</cx:pt>
          <cx:pt idx="712">0.80000000000000004</cx:pt>
          <cx:pt idx="713">0.5</cx:pt>
          <cx:pt idx="714">0.5</cx:pt>
          <cx:pt idx="715">0.80000000000000004</cx:pt>
          <cx:pt idx="716">0.80000000000000004</cx:pt>
          <cx:pt idx="717">0</cx:pt>
          <cx:pt idx="718">0.80000000000000004</cx:pt>
          <cx:pt idx="719">0.80000000000000004</cx:pt>
          <cx:pt idx="720">0.80000000000000004</cx:pt>
          <cx:pt idx="721">0</cx:pt>
          <cx:pt idx="722">0.80000000000000004</cx:pt>
          <cx:pt idx="723">0.80000000000000004</cx:pt>
          <cx:pt idx="724">0.80000000000000004</cx:pt>
          <cx:pt idx="725">0.80000000000000004</cx:pt>
          <cx:pt idx="726">0.80000000000000004</cx:pt>
          <cx:pt idx="727">0.80000000000000004</cx:pt>
          <cx:pt idx="728">0.80000000000000004</cx:pt>
          <cx:pt idx="729">0.80000000000000004</cx:pt>
          <cx:pt idx="730">0.40000000000000002</cx:pt>
          <cx:pt idx="731">0.40000000000000002</cx:pt>
          <cx:pt idx="732">0.5</cx:pt>
          <cx:pt idx="733">0</cx:pt>
          <cx:pt idx="734">0.80000000000000004</cx:pt>
          <cx:pt idx="735">0.80000000000000004</cx:pt>
          <cx:pt idx="736">0.80000000000000004</cx:pt>
          <cx:pt idx="737">0.5</cx:pt>
          <cx:pt idx="738">0.80000000000000004</cx:pt>
          <cx:pt idx="739">0.80000000000000004</cx:pt>
          <cx:pt idx="740">0.66666666666666663</cx:pt>
          <cx:pt idx="741">0.80000000000000004</cx:pt>
          <cx:pt idx="742">0.5</cx:pt>
          <cx:pt idx="743">0.33333333333333331</cx:pt>
          <cx:pt idx="744">0.8666666666666667</cx:pt>
          <cx:pt idx="745">0.66666666666666663</cx:pt>
          <cx:pt idx="746">0.66666666666666663</cx:pt>
          <cx:pt idx="747">0</cx:pt>
          <cx:pt idx="748">0.33333333333333331</cx:pt>
          <cx:pt idx="749">0.8666666666666667</cx:pt>
          <cx:pt idx="750">0.33333333333333331</cx:pt>
          <cx:pt idx="751">0.33333333333333331</cx:pt>
          <cx:pt idx="752">0.8666666666666667</cx:pt>
          <cx:pt idx="753">0.33333333333333331</cx:pt>
          <cx:pt idx="754">0.33333333333333331</cx:pt>
          <cx:pt idx="755">0.66666666666666663</cx:pt>
          <cx:pt idx="756">0.33333333333333331</cx:pt>
          <cx:pt idx="757">0.33333333333333331</cx:pt>
          <cx:pt idx="758">0.66666666666666663</cx:pt>
          <cx:pt idx="759">0</cx:pt>
          <cx:pt idx="760">0.33333333333333331</cx:pt>
          <cx:pt idx="761">0.33333333333333331</cx:pt>
          <cx:pt idx="762">0.33333333333333331</cx:pt>
          <cx:pt idx="763">0.8666666666666667</cx:pt>
          <cx:pt idx="764">0.33333333333333331</cx:pt>
          <cx:pt idx="765">0.66666666666666663</cx:pt>
          <cx:pt idx="766">0.8666666666666667</cx:pt>
          <cx:pt idx="767">0.33333333333333331</cx:pt>
          <cx:pt idx="768">0.66666666666666663</cx:pt>
          <cx:pt idx="769">0</cx:pt>
          <cx:pt idx="770">0.33333333333333331</cx:pt>
          <cx:pt idx="771">0.33333333333333331</cx:pt>
          <cx:pt idx="772">0.8666666666666667</cx:pt>
          <cx:pt idx="773">0.8666666666666667</cx:pt>
          <cx:pt idx="774">0.33333333333333331</cx:pt>
          <cx:pt idx="775">0.33333333333333331</cx:pt>
          <cx:pt idx="776">0.8666666666666667</cx:pt>
          <cx:pt idx="777">0.33333333333333331</cx:pt>
          <cx:pt idx="778">0.8666666666666667</cx:pt>
          <cx:pt idx="779">0.33333333333333331</cx:pt>
          <cx:pt idx="780">0.33333333333333331</cx:pt>
          <cx:pt idx="781">0.8571428571428571</cx:pt>
          <cx:pt idx="782">0.66666666666666663</cx:pt>
          <cx:pt idx="783">0.33333333333333331</cx:pt>
          <cx:pt idx="784">0.8666666666666667</cx:pt>
          <cx:pt idx="785">0.66666666666666663</cx:pt>
          <cx:pt idx="786">0.33333333333333331</cx:pt>
          <cx:pt idx="787">0.33333333333333331</cx:pt>
          <cx:pt idx="788">0.8666666666666667</cx:pt>
          <cx:pt idx="789">0.33333333333333331</cx:pt>
          <cx:pt idx="790">0.33333333333333331</cx:pt>
          <cx:pt idx="791">0.33333333333333331</cx:pt>
          <cx:pt idx="792">0.8666666666666667</cx:pt>
          <cx:pt idx="793">0.33333333333333331</cx:pt>
          <cx:pt idx="794">0.33333333333333331</cx:pt>
          <cx:pt idx="795">0.33333333333333331</cx:pt>
          <cx:pt idx="796">0.33333333333333331</cx:pt>
          <cx:pt idx="797">0.8571428571428571</cx:pt>
          <cx:pt idx="798">0.8666666666666667</cx:pt>
          <cx:pt idx="799">0.77777777777777779</cx:pt>
          <cx:pt idx="800">0.8666666666666667</cx:pt>
          <cx:pt idx="801">0.66666666666666663</cx:pt>
          <cx:pt idx="802">0</cx:pt>
          <cx:pt idx="803">0.8666666666666667</cx:pt>
          <cx:pt idx="804">0.33333333333333331</cx:pt>
          <cx:pt idx="805">0.33333333333333331</cx:pt>
          <cx:pt idx="806">0.8666666666666667</cx:pt>
          <cx:pt idx="807">0</cx:pt>
          <cx:pt idx="808">0.59999999999999998</cx:pt>
          <cx:pt idx="809">0.66666666666666663</cx:pt>
          <cx:pt idx="810">0.33333333333333331</cx:pt>
          <cx:pt idx="811">0.8666666666666667</cx:pt>
          <cx:pt idx="812">0.33333333333333331</cx:pt>
          <cx:pt idx="813">0.8666666666666667</cx:pt>
          <cx:pt idx="814">0.8666666666666667</cx:pt>
          <cx:pt idx="815">0.33333333333333331</cx:pt>
          <cx:pt idx="816">0.33333333333333331</cx:pt>
          <cx:pt idx="817">0.33333333333333331</cx:pt>
          <cx:pt idx="818">0.33333333333333331</cx:pt>
          <cx:pt idx="819">0.66666666666666663</cx:pt>
          <cx:pt idx="820">0.8666666666666667</cx:pt>
          <cx:pt idx="821">0</cx:pt>
          <cx:pt idx="822">0.7142857142857143</cx:pt>
          <cx:pt idx="823">0.66666666666666663</cx:pt>
          <cx:pt idx="824">0.33333333333333331</cx:pt>
          <cx:pt idx="825">0</cx:pt>
          <cx:pt idx="826">0.33333333333333331</cx:pt>
          <cx:pt idx="827">0.8666666666666667</cx:pt>
          <cx:pt idx="828">0</cx:pt>
          <cx:pt idx="829">0.33333333333333331</cx:pt>
          <cx:pt idx="830">0</cx:pt>
          <cx:pt idx="831">0.33333333333333331</cx:pt>
          <cx:pt idx="832">0</cx:pt>
          <cx:pt idx="833">0.8666666666666667</cx:pt>
          <cx:pt idx="834">0.8571428571428571</cx:pt>
          <cx:pt idx="835">0.33333333333333331</cx:pt>
          <cx:pt idx="836">0.8666666666666667</cx:pt>
          <cx:pt idx="837">0.8666666666666667</cx:pt>
          <cx:pt idx="838">0.66666666666666663</cx:pt>
          <cx:pt idx="839">0.59999999999999998</cx:pt>
          <cx:pt idx="840">0.33333333333333331</cx:pt>
          <cx:pt idx="841">0.8666666666666667</cx:pt>
          <cx:pt idx="842">0</cx:pt>
          <cx:pt idx="843">0.8666666666666667</cx:pt>
          <cx:pt idx="844">0.66666666666666663</cx:pt>
          <cx:pt idx="845">0.66666666666666663</cx:pt>
          <cx:pt idx="846">0.8666666666666667</cx:pt>
          <cx:pt idx="847">0.66666666666666663</cx:pt>
          <cx:pt idx="848">0.8666666666666667</cx:pt>
          <cx:pt idx="849">0.33333333333333331</cx:pt>
          <cx:pt idx="850">0.8666666666666667</cx:pt>
          <cx:pt idx="851">0</cx:pt>
          <cx:pt idx="852">0.8666666666666667</cx:pt>
          <cx:pt idx="853">0.33333333333333331</cx:pt>
          <cx:pt idx="854">0.8666666666666667</cx:pt>
          <cx:pt idx="855">0</cx:pt>
          <cx:pt idx="856">0.66666666666666663</cx:pt>
          <cx:pt idx="857">0.33333333333333331</cx:pt>
          <cx:pt idx="858">0.33333333333333331</cx:pt>
          <cx:pt idx="859">0</cx:pt>
          <cx:pt idx="860">0</cx:pt>
          <cx:pt idx="861">0.33333333333333331</cx:pt>
          <cx:pt idx="862">0.33333333333333331</cx:pt>
          <cx:pt idx="863">0</cx:pt>
          <cx:pt idx="864">0.8666666666666667</cx:pt>
          <cx:pt idx="865">0.8666666666666667</cx:pt>
          <cx:pt idx="866">0.33333333333333331</cx:pt>
          <cx:pt idx="867">0.8666666666666667</cx:pt>
          <cx:pt idx="868">0.66666666666666663</cx:pt>
          <cx:pt idx="869">0.33333333333333331</cx:pt>
          <cx:pt idx="870">0.66666666666666663</cx:pt>
          <cx:pt idx="871">0.33333333333333331</cx:pt>
          <cx:pt idx="872">0.8666666666666667</cx:pt>
          <cx:pt idx="873">0.66666666666666663</cx:pt>
          <cx:pt idx="874">0.33333333333333331</cx:pt>
          <cx:pt idx="875">0.33333333333333331</cx:pt>
          <cx:pt idx="876">0.8666666666666667</cx:pt>
          <cx:pt idx="877">0.33333333333333331</cx:pt>
          <cx:pt idx="878">0.33333333333333331</cx:pt>
          <cx:pt idx="879">0.33333333333333331</cx:pt>
          <cx:pt idx="880">0.33333333333333331</cx:pt>
          <cx:pt idx="881">0.66666666666666663</cx:pt>
          <cx:pt idx="882">0.33333333333333331</cx:pt>
          <cx:pt idx="883">0.33333333333333331</cx:pt>
          <cx:pt idx="884">0</cx:pt>
          <cx:pt idx="885">0.33333333333333331</cx:pt>
          <cx:pt idx="886">0.33333333333333331</cx:pt>
          <cx:pt idx="887">0.8666666666666667</cx:pt>
          <cx:pt idx="888">0.66666666666666663</cx:pt>
          <cx:pt idx="889">0.33333333333333331</cx:pt>
          <cx:pt idx="890">0.8666666666666667</cx:pt>
          <cx:pt idx="891">0.66666666666666663</cx:pt>
          <cx:pt idx="892">0.66666666666666663</cx:pt>
          <cx:pt idx="893">0.33333333333333331</cx:pt>
          <cx:pt idx="894">0.8666666666666667</cx:pt>
          <cx:pt idx="895">0.33333333333333331</cx:pt>
          <cx:pt idx="896">0.33333333333333331</cx:pt>
          <cx:pt idx="897">0.8666666666666667</cx:pt>
          <cx:pt idx="898">0.33333333333333331</cx:pt>
          <cx:pt idx="899">0.8666666666666667</cx:pt>
          <cx:pt idx="900">0.66666666666666663</cx:pt>
          <cx:pt idx="901">0.66666666666666663</cx:pt>
          <cx:pt idx="902">0.33333333333333331</cx:pt>
          <cx:pt idx="903">0.66666666666666663</cx:pt>
          <cx:pt idx="904">0.8666666666666667</cx:pt>
          <cx:pt idx="905">0.8666666666666667</cx:pt>
          <cx:pt idx="906">0.77777777777777779</cx:pt>
          <cx:pt idx="907">0.33333333333333331</cx:pt>
          <cx:pt idx="908">0.33333333333333331</cx:pt>
          <cx:pt idx="909">0.33333333333333331</cx:pt>
          <cx:pt idx="910">0.8666666666666667</cx:pt>
          <cx:pt idx="911">0.33333333333333331</cx:pt>
          <cx:pt idx="912">0.8666666666666667</cx:pt>
          <cx:pt idx="913">0.33333333333333331</cx:pt>
          <cx:pt idx="914">0</cx:pt>
          <cx:pt idx="915">0.33333333333333331</cx:pt>
          <cx:pt idx="916">0.33333333333333331</cx:pt>
          <cx:pt idx="917">0.33333333333333331</cx:pt>
          <cx:pt idx="918">0.8666666666666667</cx:pt>
          <cx:pt idx="919">0.8666666666666667</cx:pt>
          <cx:pt idx="920">0.8666666666666667</cx:pt>
          <cx:pt idx="921">0.33333333333333331</cx:pt>
          <cx:pt idx="922">0.33333333333333331</cx:pt>
          <cx:pt idx="923">0.8666666666666667</cx:pt>
          <cx:pt idx="924">0</cx:pt>
          <cx:pt idx="925">0.8666666666666667</cx:pt>
          <cx:pt idx="926">0</cx:pt>
          <cx:pt idx="927">0.33333333333333331</cx:pt>
          <cx:pt idx="928">0.8666666666666667</cx:pt>
          <cx:pt idx="929">0.66666666666666663</cx:pt>
          <cx:pt idx="930">0.33333333333333331</cx:pt>
          <cx:pt idx="931">0.66666666666666663</cx:pt>
          <cx:pt idx="932">0.33333333333333331</cx:pt>
          <cx:pt idx="933">0.66666666666666663</cx:pt>
          <cx:pt idx="934">0.33333333333333331</cx:pt>
          <cx:pt idx="935">0.33333333333333331</cx:pt>
          <cx:pt idx="936">0.33333333333333331</cx:pt>
          <cx:pt idx="937">0.75</cx:pt>
          <cx:pt idx="938">0.33333333333333331</cx:pt>
          <cx:pt idx="939">0</cx:pt>
          <cx:pt idx="940">0.33333333333333331</cx:pt>
          <cx:pt idx="941">0.33333333333333331</cx:pt>
          <cx:pt idx="942">0.33333333333333331</cx:pt>
          <cx:pt idx="943">0.8666666666666667</cx:pt>
          <cx:pt idx="944">0.8666666666666667</cx:pt>
          <cx:pt idx="945">0.66666666666666663</cx:pt>
          <cx:pt idx="946">0.33333333333333331</cx:pt>
          <cx:pt idx="947">0.66666666666666663</cx:pt>
          <cx:pt idx="948">0.66666666666666663</cx:pt>
          <cx:pt idx="949">0.33333333333333331</cx:pt>
          <cx:pt idx="950">0.66666666666666663</cx:pt>
          <cx:pt idx="951">0.33333333333333331</cx:pt>
          <cx:pt idx="952">0.33333333333333331</cx:pt>
          <cx:pt idx="953">0.33333333333333331</cx:pt>
          <cx:pt idx="954">0.33333333333333331</cx:pt>
          <cx:pt idx="955">0.33333333333333331</cx:pt>
          <cx:pt idx="956">0.33333333333333331</cx:pt>
          <cx:pt idx="957">0</cx:pt>
          <cx:pt idx="958">0</cx:pt>
          <cx:pt idx="959">0.5</cx:pt>
          <cx:pt idx="960">0</cx:pt>
          <cx:pt idx="961">0.83333333333333337</cx:pt>
          <cx:pt idx="962">0.66666666666666663</cx:pt>
          <cx:pt idx="963">0.66666666666666663</cx:pt>
          <cx:pt idx="964">0.88888888888888884</cx:pt>
          <cx:pt idx="965">0</cx:pt>
          <cx:pt idx="966">0.83333333333333337</cx:pt>
          <cx:pt idx="967">0.93333333333333335</cx:pt>
          <cx:pt idx="968">0.66666666666666663</cx:pt>
          <cx:pt idx="969">0</cx:pt>
          <cx:pt idx="970">0.5</cx:pt>
          <cx:pt idx="971">0.66666666666666663</cx:pt>
          <cx:pt idx="972">0</cx:pt>
          <cx:pt idx="973">0</cx:pt>
          <cx:pt idx="974">0.66666666666666663</cx:pt>
          <cx:pt idx="975">0.5</cx:pt>
          <cx:pt idx="976">0.66666666666666663</cx:pt>
          <cx:pt idx="977">0.66666666666666663</cx:pt>
          <cx:pt idx="978">0</cx:pt>
          <cx:pt idx="979">0</cx:pt>
          <cx:pt idx="980">0</cx:pt>
          <cx:pt idx="981">0.93333333333333335</cx:pt>
          <cx:pt idx="982">0.66666666666666663</cx:pt>
          <cx:pt idx="983">0.66666666666666663</cx:pt>
          <cx:pt idx="984">0.66666666666666663</cx:pt>
          <cx:pt idx="985">0.83333333333333337</cx:pt>
          <cx:pt idx="986">0.66666666666666663</cx:pt>
          <cx:pt idx="987">0.93333333333333335</cx:pt>
          <cx:pt idx="988">0</cx:pt>
          <cx:pt idx="989">0</cx:pt>
          <cx:pt idx="990">0</cx:pt>
          <cx:pt idx="991">0.5</cx:pt>
          <cx:pt idx="992">0.66666666666666663</cx:pt>
          <cx:pt idx="993">0.66666666666666663</cx:pt>
          <cx:pt idx="994">0</cx:pt>
          <cx:pt idx="995">0.66666666666666663</cx:pt>
          <cx:pt idx="996">0</cx:pt>
          <cx:pt idx="997">0.5</cx:pt>
          <cx:pt idx="998">0.66666666666666663</cx:pt>
          <cx:pt idx="999">0</cx:pt>
          <cx:pt idx="1000">0.93333333333333335</cx:pt>
          <cx:pt idx="1001">0.83333333333333337</cx:pt>
          <cx:pt idx="1002">0.66666666666666663</cx:pt>
          <cx:pt idx="1003">0</cx:pt>
          <cx:pt idx="1004">0.5</cx:pt>
          <cx:pt idx="1005">0</cx:pt>
          <cx:pt idx="1006">0</cx:pt>
          <cx:pt idx="1007">0.5</cx:pt>
          <cx:pt idx="1008">0.66666666666666663</cx:pt>
          <cx:pt idx="1009">0.66666666666666663</cx:pt>
          <cx:pt idx="1010">0.5</cx:pt>
          <cx:pt idx="1011">0.93333333333333335</cx:pt>
          <cx:pt idx="1012">0.66666666666666663</cx:pt>
          <cx:pt idx="1013">0.66666666666666663</cx:pt>
          <cx:pt idx="1014">0.66666666666666663</cx:pt>
          <cx:pt idx="1015">0.66666666666666663</cx:pt>
          <cx:pt idx="1016">0.66666666666666663</cx:pt>
          <cx:pt idx="1017">0.5</cx:pt>
          <cx:pt idx="1018">0.83333333333333337</cx:pt>
          <cx:pt idx="1019">0.83333333333333337</cx:pt>
          <cx:pt idx="1020">0.5</cx:pt>
          <cx:pt idx="1021">0.88888888888888884</cx:pt>
          <cx:pt idx="1022">0.66666666666666663</cx:pt>
          <cx:pt idx="1023">0</cx:pt>
          <cx:pt idx="1024">0.66666666666666663</cx:pt>
          <cx:pt idx="1025">0.5</cx:pt>
          <cx:pt idx="1026">0.66666666666666663</cx:pt>
          <cx:pt idx="1027">0</cx:pt>
          <cx:pt idx="1028">0.66666666666666663</cx:pt>
          <cx:pt idx="1029">0.66666666666666663</cx:pt>
          <cx:pt idx="1030">0.66666666666666663</cx:pt>
          <cx:pt idx="1031">0</cx:pt>
          <cx:pt idx="1032">0.66666666666666663</cx:pt>
          <cx:pt idx="1033">0.5</cx:pt>
          <cx:pt idx="1034">0</cx:pt>
          <cx:pt idx="1035">0.66666666666666663</cx:pt>
          <cx:pt idx="1036">0.83333333333333337</cx:pt>
          <cx:pt idx="1037">0.66666666666666663</cx:pt>
          <cx:pt idx="1038">0.93333333333333335</cx:pt>
          <cx:pt idx="1039">0</cx:pt>
          <cx:pt idx="1040">0</cx:pt>
          <cx:pt idx="1041">0.83333333333333337</cx:pt>
          <cx:pt idx="1042">0</cx:pt>
          <cx:pt idx="1043">0.93333333333333335</cx:pt>
          <cx:pt idx="1044">0.93333333333333335</cx:pt>
          <cx:pt idx="1045">0.83333333333333337</cx:pt>
          <cx:pt idx="1046">0.93333333333333335</cx:pt>
          <cx:pt idx="1047">0.5</cx:pt>
          <cx:pt idx="1048">0.93333333333333335</cx:pt>
          <cx:pt idx="1049">0.66666666666666663</cx:pt>
          <cx:pt idx="1050">0</cx:pt>
          <cx:pt idx="1051">0</cx:pt>
          <cx:pt idx="1052">0.93333333333333335</cx:pt>
          <cx:pt idx="1053">0.83333333333333337</cx:pt>
          <cx:pt idx="1054">0.66666666666666663</cx:pt>
          <cx:pt idx="1055">0</cx:pt>
          <cx:pt idx="1056">0</cx:pt>
          <cx:pt idx="1057">0.5</cx:pt>
          <cx:pt idx="1058">0.5</cx:pt>
          <cx:pt idx="1059">0.5</cx:pt>
          <cx:pt idx="1060">0.66666666666666663</cx:pt>
          <cx:pt idx="1061">0.5</cx:pt>
          <cx:pt idx="1062">0.83333333333333337</cx:pt>
          <cx:pt idx="1063">0.5</cx:pt>
          <cx:pt idx="1064">0</cx:pt>
          <cx:pt idx="1065">0.93333333333333335</cx:pt>
          <cx:pt idx="1066">0.66666666666666663</cx:pt>
          <cx:pt idx="1067">0.83333333333333337</cx:pt>
          <cx:pt idx="1068">0.93333333333333335</cx:pt>
          <cx:pt idx="1069">0.83333333333333337</cx:pt>
          <cx:pt idx="1070">0.5</cx:pt>
          <cx:pt idx="1071">0.5</cx:pt>
          <cx:pt idx="1072">0.66666666666666663</cx:pt>
          <cx:pt idx="1073">0.66666666666666663</cx:pt>
          <cx:pt idx="1074">0</cx:pt>
          <cx:pt idx="1075">0.5</cx:pt>
          <cx:pt idx="1076">0.66666666666666663</cx:pt>
          <cx:pt idx="1077">0.66666666666666663</cx:pt>
          <cx:pt idx="1078">0.5</cx:pt>
          <cx:pt idx="1079">0.93333333333333335</cx:pt>
          <cx:pt idx="1080">0.5</cx:pt>
          <cx:pt idx="1081">0.5</cx:pt>
          <cx:pt idx="1082">0.93333333333333335</cx:pt>
          <cx:pt idx="1083">0.66666666666666663</cx:pt>
          <cx:pt idx="1084">0</cx:pt>
          <cx:pt idx="1085">0.5</cx:pt>
          <cx:pt idx="1086">0</cx:pt>
          <cx:pt idx="1087">0.66666666666666663</cx:pt>
          <cx:pt idx="1088">0</cx:pt>
          <cx:pt idx="1089">0.5</cx:pt>
          <cx:pt idx="1090">0</cx:pt>
          <cx:pt idx="1091">0.66666666666666663</cx:pt>
          <cx:pt idx="1092">0</cx:pt>
          <cx:pt idx="1093">0.83333333333333337</cx:pt>
          <cx:pt idx="1094">0.93333333333333335</cx:pt>
          <cx:pt idx="1095">1</cx:pt>
          <cx:pt idx="1096">1</cx:pt>
          <cx:pt idx="1097">1</cx:pt>
          <cx:pt idx="1098">1</cx:pt>
          <cx:pt idx="1099">1</cx:pt>
          <cx:pt idx="1100">1</cx:pt>
          <cx:pt idx="1101">1</cx:pt>
          <cx:pt idx="1102">1</cx:pt>
          <cx:pt idx="1103">1</cx:pt>
          <cx:pt idx="1104">1</cx:pt>
          <cx:pt idx="1105">1</cx:pt>
          <cx:pt idx="1106">1</cx:pt>
          <cx:pt idx="1107">1</cx:pt>
          <cx:pt idx="1108">1</cx:pt>
          <cx:pt idx="1109">1</cx:pt>
          <cx:pt idx="1110">1</cx:pt>
          <cx:pt idx="1111">1</cx:pt>
          <cx:pt idx="1112">1</cx:pt>
          <cx:pt idx="1113">1</cx:pt>
          <cx:pt idx="1114">1</cx:pt>
          <cx:pt idx="1115">1</cx:pt>
          <cx:pt idx="1116">1</cx:pt>
          <cx:pt idx="1117">1</cx:pt>
          <cx:pt idx="1118">1</cx:pt>
          <cx:pt idx="1119">1</cx:pt>
          <cx:pt idx="1120">1</cx:pt>
          <cx:pt idx="1121">1</cx:pt>
          <cx:pt idx="1122">1</cx:pt>
          <cx:pt idx="1123">1</cx:pt>
          <cx:pt idx="1124">1</cx:pt>
          <cx:pt idx="1125">1</cx:pt>
          <cx:pt idx="1126">1</cx:pt>
          <cx:pt idx="1127">1</cx:pt>
          <cx:pt idx="1128">1</cx:pt>
          <cx:pt idx="1129">1</cx:pt>
          <cx:pt idx="1130">1</cx:pt>
          <cx:pt idx="1131">1</cx:pt>
          <cx:pt idx="1132">1</cx:pt>
          <cx:pt idx="1133">1</cx:pt>
          <cx:pt idx="1134">1</cx:pt>
          <cx:pt idx="1135">1</cx:pt>
          <cx:pt idx="1136">1</cx:pt>
          <cx:pt idx="1137">1</cx:pt>
          <cx:pt idx="1138">1</cx:pt>
          <cx:pt idx="1139">1</cx:pt>
          <cx:pt idx="1140">1</cx:pt>
          <cx:pt idx="1141">1</cx:pt>
          <cx:pt idx="1142">1</cx:pt>
          <cx:pt idx="1143">1</cx:pt>
          <cx:pt idx="1144">1</cx:pt>
          <cx:pt idx="1145">1</cx:pt>
          <cx:pt idx="1146">1</cx:pt>
          <cx:pt idx="1147">1</cx:pt>
          <cx:pt idx="1148">1</cx:pt>
          <cx:pt idx="1149">1</cx:pt>
          <cx:pt idx="1150">1</cx:pt>
          <cx:pt idx="1151">1</cx:pt>
          <cx:pt idx="1152">1</cx:pt>
          <cx:pt idx="1153">1</cx:pt>
          <cx:pt idx="1154">1</cx:pt>
        </cx:lvl>
      </cx:numDim>
    </cx:data>
  </cx:chartData>
  <cx:chart>
    <cx:title pos="t" align="ctr" overlay="0">
      <cx:tx>
        <cx:txData>
          <cx:v>Distribution of On-Time Delivery by Truck ID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600" b="1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  <a:ea typeface="Arial Nova" panose="020B0504020202020204" pitchFamily="34" charset="0"/>
              <a:cs typeface="Arial Nova" panose="020B0504020202020204" pitchFamily="34" charset="0"/>
            </a:defRPr>
          </a:pPr>
          <a:r>
            <a:rPr lang="en-US" sz="1600" b="1" i="0" u="none" strike="noStrike" baseline="0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Distribution of On-Time Delivery by Truck ID</a:t>
          </a:r>
        </a:p>
      </cx:txPr>
    </cx:title>
    <cx:plotArea>
      <cx:plotAreaRegion>
        <cx:plotSurface>
          <cx:spPr>
            <a:noFill/>
            <a:ln>
              <a:noFill/>
            </a:ln>
            <a:effectLst/>
          </cx:spPr>
        </cx:plotSurface>
        <cx:series layoutId="boxWhisker" uniqueId="{40913E18-0CBC-45F8-8B1C-09E380865631}" formatIdx="0">
          <cx:tx>
            <cx:txData>
              <cx:f>'On-Time Delivery'!$D$3</cx:f>
              <cx:v>On-time Delivery</cx:v>
            </cx:txData>
          </cx:tx>
          <cx:spPr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x:spPr>
          <cx:dataLabels pos="r">
            <cx:numFmt formatCode="0.00%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 b="1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  <a:ea typeface="Arial Nova" panose="020B0504020202020204" pitchFamily="34" charset="0"/>
                    <a:cs typeface="Arial Nova" panose="020B0504020202020204" pitchFamily="34" charset="0"/>
                  </a:defRPr>
                </a:pPr>
                <a:endParaRPr lang="en-US" sz="1200" b="1" i="0" u="none" strike="noStrike" baseline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 Nova" panose="020B0504020202020204" pitchFamily="34" charset="0"/>
                </a:endParaRPr>
              </a:p>
            </cx:txPr>
            <cx:visibility seriesName="0" categoryName="0" value="1"/>
            <cx:separator> </cx:separator>
            <cx:dataLabel idx="0" pos="l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 b="1"/>
                  </a:pPr>
                  <a:r>
                    <a:rPr lang="en-US" sz="1200" b="1" i="0" u="none" strike="noStrike" baseline="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latin typeface="Arial Nova" panose="020B0504020202020204" pitchFamily="34" charset="0"/>
                    </a:rPr>
                    <a:t>0.00%</a:t>
                  </a:r>
                </a:p>
              </cx:txPr>
              <cx:separator>, </cx:separator>
            </cx:dataLabel>
            <cx:dataLabel idx="1155" pos="l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US" sz="1200" b="1" i="0" u="none" strike="noStrike" baseline="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latin typeface="Arial Nova" panose="020B0504020202020204" pitchFamily="34" charset="0"/>
                    </a:rPr>
                    <a:t>44.44%</a:t>
                  </a:r>
                </a:p>
              </cx:txPr>
              <cx:separator>, </cx:separator>
            </cx:dataLabel>
            <cx:dataLabel idx="1157" pos="l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US" sz="1200" b="1" i="0" u="none" strike="noStrike" baseline="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latin typeface="Arial Nova" panose="020B0504020202020204" pitchFamily="34" charset="0"/>
                    </a:rPr>
                    <a:t>73.33%</a:t>
                  </a:r>
                </a:p>
              </cx:txPr>
              <cx:separator>, </cx:separator>
            </cx:dataLabel>
            <cx:dataLabelHidden idx="82"/>
            <cx:dataLabelHidden idx="83"/>
            <cx:dataLabelHidden idx="89"/>
            <cx:dataLabelHidden idx="91"/>
            <cx:dataLabelHidden idx="101"/>
            <cx:dataLabelHidden idx="106"/>
            <cx:dataLabelHidden idx="248"/>
            <cx:dataLabelHidden idx="252"/>
            <cx:dataLabelHidden idx="257"/>
            <cx:dataLabelHidden idx="301"/>
            <cx:dataLabelHidden idx="315"/>
            <cx:dataLabelHidden idx="403"/>
            <cx:dataLabelHidden idx="445"/>
            <cx:dataLabelHidden idx="481"/>
            <cx:dataLabelHidden idx="570"/>
            <cx:dataLabelHidden idx="573"/>
            <cx:dataLabelHidden idx="754"/>
            <cx:dataLabelHidden idx="755"/>
            <cx:dataLabelHidden idx="758"/>
            <cx:dataLabelHidden idx="900"/>
            <cx:dataLabelHidden idx="904"/>
            <cx:dataLabelHidden idx="1007"/>
            <cx:dataLabelHidden idx="1021"/>
            <cx:dataLabelHidden idx="1077"/>
            <cx:dataLabelHidden idx="1079"/>
            <cx:dataLabelHidden idx="1095"/>
            <cx:dataLabelHidden idx="1158"/>
          </cx:dataLabels>
          <cx:dataId val="0"/>
          <cx:layoutPr>
            <cx:visibility meanLine="0" meanMarker="1" nonoutliers="0" outliers="1"/>
            <cx:statistics quartileMethod="inclusive"/>
          </cx:layoutPr>
        </cx:series>
      </cx:plotAreaRegion>
      <cx:axis id="0" hidden="1">
        <cx:catScaling gapWidth="1"/>
        <cx:tickLabels/>
        <cx:numFmt formatCode="#,##0;-#,##0" sourceLinked="0"/>
      </cx:axis>
      <cx:axis id="1" hidden="1">
        <cx:valScaling/>
        <cx:tickLabels/>
        <cx:numFmt formatCode="0.00%" sourceLinked="0"/>
        <cx:spPr>
          <a:ln>
            <a:noFill/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 b="0">
                <a:solidFill>
                  <a:schemeClr val="tx2">
                    <a:lumMod val="10000"/>
                    <a:lumOff val="90000"/>
                  </a:schemeClr>
                </a:solidFill>
              </a:defRPr>
            </a:pPr>
            <a:endParaRPr lang="en-US" sz="1200" b="0" i="0" u="none" strike="noStrike" baseline="0">
              <a:solidFill>
                <a:schemeClr val="tx2">
                  <a:lumMod val="10000"/>
                  <a:lumOff val="90000"/>
                </a:schemeClr>
              </a:solidFill>
              <a:latin typeface="Aptos Narrow" panose="02110004020202020204"/>
            </a:endParaRPr>
          </a:p>
        </cx:txPr>
      </cx:axis>
    </cx:plotArea>
  </cx:chart>
  <cx:spPr>
    <a:noFill/>
    <a:ln>
      <a:solidFill>
        <a:schemeClr val="accent1">
          <a:lumMod val="60000"/>
          <a:lumOff val="40000"/>
        </a:schemeClr>
      </a:solidFill>
    </a:ln>
  </cx:spPr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Sheet1!$D$4:$D$2335</cx:f>
        <cx:lvl ptCount="2332" formatCode="0.00%">
          <cx:pt idx="0">0</cx:pt>
          <cx:pt idx="1">0.125</cx:pt>
          <cx:pt idx="2">0.125</cx:pt>
          <cx:pt idx="3">0</cx:pt>
          <cx:pt idx="4">0.125</cx:pt>
          <cx:pt idx="5">0.125</cx:pt>
          <cx:pt idx="6">0.25</cx:pt>
          <cx:pt idx="7">0.14285714285714285</cx:pt>
          <cx:pt idx="8">0.14285714285714285</cx:pt>
          <cx:pt idx="9">0.14285714285714285</cx:pt>
          <cx:pt idx="10">0.25</cx:pt>
          <cx:pt idx="11">0.25</cx:pt>
          <cx:pt idx="12">0.25</cx:pt>
          <cx:pt idx="13">0.14285714285714285</cx:pt>
          <cx:pt idx="14">0.25</cx:pt>
          <cx:pt idx="15">0.25</cx:pt>
          <cx:pt idx="16">0.25</cx:pt>
          <cx:pt idx="17">0.14285714285714285</cx:pt>
          <cx:pt idx="18">0</cx:pt>
          <cx:pt idx="19">0.14285714285714285</cx:pt>
          <cx:pt idx="20">0.14285714285714285</cx:pt>
          <cx:pt idx="21">0</cx:pt>
          <cx:pt idx="22">0.14285714285714285</cx:pt>
          <cx:pt idx="23">0.25</cx:pt>
          <cx:pt idx="24">0.25</cx:pt>
          <cx:pt idx="25">0.25</cx:pt>
          <cx:pt idx="26">0.14285714285714285</cx:pt>
          <cx:pt idx="27">0.25</cx:pt>
          <cx:pt idx="28">0.25</cx:pt>
          <cx:pt idx="29">0.14285714285714285</cx:pt>
          <cx:pt idx="30">0.14285714285714285</cx:pt>
          <cx:pt idx="31">0.25</cx:pt>
          <cx:pt idx="32">0.14285714285714285</cx:pt>
          <cx:pt idx="33">0.14285714285714285</cx:pt>
          <cx:pt idx="34">0.25</cx:pt>
          <cx:pt idx="35">0.25</cx:pt>
          <cx:pt idx="36">0.25</cx:pt>
          <cx:pt idx="37">0</cx:pt>
          <cx:pt idx="38">0.16666666666666666</cx:pt>
          <cx:pt idx="39">0.2857142857142857</cx:pt>
          <cx:pt idx="40">0</cx:pt>
          <cx:pt idx="41">0.2857142857142857</cx:pt>
          <cx:pt idx="42">0.2857142857142857</cx:pt>
          <cx:pt idx="43">0.375</cx:pt>
          <cx:pt idx="44">0.16666666666666666</cx:pt>
          <cx:pt idx="45">0</cx:pt>
          <cx:pt idx="46">0.375</cx:pt>
          <cx:pt idx="47">0.2857142857142857</cx:pt>
          <cx:pt idx="48">0.2857142857142857</cx:pt>
          <cx:pt idx="49">0.375</cx:pt>
          <cx:pt idx="50">0.16666666666666666</cx:pt>
          <cx:pt idx="51">0.2857142857142857</cx:pt>
          <cx:pt idx="52">0.2857142857142857</cx:pt>
          <cx:pt idx="53">0.2857142857142857</cx:pt>
          <cx:pt idx="54">0.375</cx:pt>
          <cx:pt idx="55">0.16666666666666666</cx:pt>
          <cx:pt idx="56">0.375</cx:pt>
          <cx:pt idx="57">0.2857142857142857</cx:pt>
          <cx:pt idx="58">0.2857142857142857</cx:pt>
          <cx:pt idx="59">0.16666666666666666</cx:pt>
          <cx:pt idx="60">0.2857142857142857</cx:pt>
          <cx:pt idx="61">0.2857142857142857</cx:pt>
          <cx:pt idx="62">0.375</cx:pt>
          <cx:pt idx="63">0.375</cx:pt>
          <cx:pt idx="64">0.16666666666666666</cx:pt>
          <cx:pt idx="65">0.2857142857142857</cx:pt>
          <cx:pt idx="66">0.375</cx:pt>
          <cx:pt idx="67">0.2857142857142857</cx:pt>
          <cx:pt idx="68">0.2857142857142857</cx:pt>
          <cx:pt idx="69">0.2857142857142857</cx:pt>
          <cx:pt idx="70">0.16666666666666666</cx:pt>
          <cx:pt idx="71">0.2857142857142857</cx:pt>
          <cx:pt idx="72">0.2857142857142857</cx:pt>
          <cx:pt idx="73">0.2857142857142857</cx:pt>
          <cx:pt idx="74">0.16666666666666666</cx:pt>
          <cx:pt idx="75">0.2857142857142857</cx:pt>
          <cx:pt idx="76">0.16666666666666666</cx:pt>
          <cx:pt idx="77">0.2857142857142857</cx:pt>
          <cx:pt idx="78">0.2857142857142857</cx:pt>
          <cx:pt idx="79">0.375</cx:pt>
          <cx:pt idx="80">0.2857142857142857</cx:pt>
          <cx:pt idx="81">0.2857142857142857</cx:pt>
          <cx:pt idx="82">0.2857142857142857</cx:pt>
          <cx:pt idx="83">0.16666666666666666</cx:pt>
          <cx:pt idx="84">0.2857142857142857</cx:pt>
          <cx:pt idx="85">0.2857142857142857</cx:pt>
          <cx:pt idx="86">0.2857142857142857</cx:pt>
          <cx:pt idx="87">0.2857142857142857</cx:pt>
          <cx:pt idx="88">0.16666666666666666</cx:pt>
          <cx:pt idx="89">0.375</cx:pt>
          <cx:pt idx="90">0.375</cx:pt>
          <cx:pt idx="91">0.2857142857142857</cx:pt>
          <cx:pt idx="92">0.16666666666666666</cx:pt>
          <cx:pt idx="93">0.375</cx:pt>
          <cx:pt idx="94">0.2857142857142857</cx:pt>
          <cx:pt idx="95">0.2857142857142857</cx:pt>
          <cx:pt idx="96">0.2857142857142857</cx:pt>
          <cx:pt idx="97">0.16666666666666666</cx:pt>
          <cx:pt idx="98">0.16666666666666666</cx:pt>
          <cx:pt idx="99">0.2857142857142857</cx:pt>
          <cx:pt idx="100">0.2857142857142857</cx:pt>
          <cx:pt idx="101">0.2857142857142857</cx:pt>
          <cx:pt idx="102">0.375</cx:pt>
          <cx:pt idx="103">0.375</cx:pt>
          <cx:pt idx="104">0.375</cx:pt>
          <cx:pt idx="105">0.2857142857142857</cx:pt>
          <cx:pt idx="106">0.375</cx:pt>
          <cx:pt idx="107">0.375</cx:pt>
          <cx:pt idx="108">0.375</cx:pt>
          <cx:pt idx="109">0.16666666666666666</cx:pt>
          <cx:pt idx="110">0.375</cx:pt>
          <cx:pt idx="111">0.2857142857142857</cx:pt>
          <cx:pt idx="112">0.2857142857142857</cx:pt>
          <cx:pt idx="113">0.375</cx:pt>
          <cx:pt idx="114">0.2857142857142857</cx:pt>
          <cx:pt idx="115">0.16666666666666666</cx:pt>
          <cx:pt idx="116">0.2857142857142857</cx:pt>
          <cx:pt idx="117">0.16666666666666666</cx:pt>
          <cx:pt idx="118">0.375</cx:pt>
          <cx:pt idx="119">0.2857142857142857</cx:pt>
          <cx:pt idx="120">0.375</cx:pt>
          <cx:pt idx="121">0.2857142857142857</cx:pt>
          <cx:pt idx="122">0.2857142857142857</cx:pt>
          <cx:pt idx="123">0.375</cx:pt>
          <cx:pt idx="124">0.2857142857142857</cx:pt>
          <cx:pt idx="125">0.2857142857142857</cx:pt>
          <cx:pt idx="126">0.375</cx:pt>
          <cx:pt idx="127">0.2857142857142857</cx:pt>
          <cx:pt idx="128">0.375</cx:pt>
          <cx:pt idx="129">0.20000000000000001</cx:pt>
          <cx:pt idx="130">0.42857142857142855</cx:pt>
          <cx:pt idx="131">0.20000000000000001</cx:pt>
          <cx:pt idx="132">0.42857142857142855</cx:pt>
          <cx:pt idx="133">0.20000000000000001</cx:pt>
          <cx:pt idx="134">0.42857142857142855</cx:pt>
          <cx:pt idx="135">0.42857142857142855</cx:pt>
          <cx:pt idx="136">0.42857142857142855</cx:pt>
          <cx:pt idx="137">0.20000000000000001</cx:pt>
          <cx:pt idx="138">0.33333333333333331</cx:pt>
          <cx:pt idx="139">0.20000000000000001</cx:pt>
          <cx:pt idx="140">0.42857142857142855</cx:pt>
          <cx:pt idx="141">0.42857142857142855</cx:pt>
          <cx:pt idx="142">0.20000000000000001</cx:pt>
          <cx:pt idx="143">0.20000000000000001</cx:pt>
          <cx:pt idx="144">0</cx:pt>
          <cx:pt idx="145">0.20000000000000001</cx:pt>
          <cx:pt idx="146">0.42857142857142855</cx:pt>
          <cx:pt idx="147">0.20000000000000001</cx:pt>
          <cx:pt idx="148">0.20000000000000001</cx:pt>
          <cx:pt idx="149">0.42857142857142855</cx:pt>
          <cx:pt idx="150">0</cx:pt>
          <cx:pt idx="151">0.20000000000000001</cx:pt>
          <cx:pt idx="152">0.33333333333333331</cx:pt>
          <cx:pt idx="153">0.33333333333333331</cx:pt>
          <cx:pt idx="154">0.20000000000000001</cx:pt>
          <cx:pt idx="155">0.42857142857142855</cx:pt>
          <cx:pt idx="156">0.42857142857142855</cx:pt>
          <cx:pt idx="157">0.20000000000000001</cx:pt>
          <cx:pt idx="158">0.20000000000000001</cx:pt>
          <cx:pt idx="159">0.5</cx:pt>
          <cx:pt idx="160">0.20000000000000001</cx:pt>
          <cx:pt idx="161">0.42857142857142855</cx:pt>
          <cx:pt idx="162">0.20000000000000001</cx:pt>
          <cx:pt idx="163">0.5</cx:pt>
          <cx:pt idx="164">0.33333333333333331</cx:pt>
          <cx:pt idx="165">0.20000000000000001</cx:pt>
          <cx:pt idx="166">0</cx:pt>
          <cx:pt idx="167">0.20000000000000001</cx:pt>
          <cx:pt idx="168">0.5</cx:pt>
          <cx:pt idx="169">0.20000000000000001</cx:pt>
          <cx:pt idx="170">0.5</cx:pt>
          <cx:pt idx="171">0.20000000000000001</cx:pt>
          <cx:pt idx="172">0.5</cx:pt>
          <cx:pt idx="173">0</cx:pt>
          <cx:pt idx="174">0.33333333333333331</cx:pt>
          <cx:pt idx="175">0.42857142857142855</cx:pt>
          <cx:pt idx="176">0.33333333333333331</cx:pt>
          <cx:pt idx="177">0.20000000000000001</cx:pt>
          <cx:pt idx="178">0.33333333333333331</cx:pt>
          <cx:pt idx="179">0.42857142857142855</cx:pt>
          <cx:pt idx="180">0.33333333333333331</cx:pt>
          <cx:pt idx="181">0.42857142857142855</cx:pt>
          <cx:pt idx="182">0.42857142857142855</cx:pt>
          <cx:pt idx="183">0.20000000000000001</cx:pt>
          <cx:pt idx="184">0.42857142857142855</cx:pt>
          <cx:pt idx="185">0.5</cx:pt>
          <cx:pt idx="186">0.33333333333333331</cx:pt>
          <cx:pt idx="187">0.42857142857142855</cx:pt>
          <cx:pt idx="188">0.20000000000000001</cx:pt>
          <cx:pt idx="189">0.42857142857142855</cx:pt>
          <cx:pt idx="190">0.20000000000000001</cx:pt>
          <cx:pt idx="191">0</cx:pt>
          <cx:pt idx="192">0.20000000000000001</cx:pt>
          <cx:pt idx="193">0.20000000000000001</cx:pt>
          <cx:pt idx="194">0.20000000000000001</cx:pt>
          <cx:pt idx="195">0.33333333333333331</cx:pt>
          <cx:pt idx="196">0.20000000000000001</cx:pt>
          <cx:pt idx="197">0</cx:pt>
          <cx:pt idx="198">0.42857142857142855</cx:pt>
          <cx:pt idx="199">0.42857142857142855</cx:pt>
          <cx:pt idx="200">0.20000000000000001</cx:pt>
          <cx:pt idx="201">0.42857142857142855</cx:pt>
          <cx:pt idx="202">0.20000000000000001</cx:pt>
          <cx:pt idx="203">0.42857142857142855</cx:pt>
          <cx:pt idx="204">0.42857142857142855</cx:pt>
          <cx:pt idx="205">0.33333333333333331</cx:pt>
          <cx:pt idx="206">0.33333333333333331</cx:pt>
          <cx:pt idx="207">0.33333333333333331</cx:pt>
          <cx:pt idx="208">0.42857142857142855</cx:pt>
          <cx:pt idx="209">0.33333333333333331</cx:pt>
          <cx:pt idx="210">0.5</cx:pt>
          <cx:pt idx="211">0.20000000000000001</cx:pt>
          <cx:pt idx="212">0.42857142857142855</cx:pt>
          <cx:pt idx="213">0.20000000000000001</cx:pt>
          <cx:pt idx="214">0.5</cx:pt>
          <cx:pt idx="215">0.20000000000000001</cx:pt>
          <cx:pt idx="216">0</cx:pt>
          <cx:pt idx="217">0.33333333333333331</cx:pt>
          <cx:pt idx="218">0.33333333333333331</cx:pt>
          <cx:pt idx="219">0.5</cx:pt>
          <cx:pt idx="220">0.20000000000000001</cx:pt>
          <cx:pt idx="221">0.20000000000000001</cx:pt>
          <cx:pt idx="222">0.20000000000000001</cx:pt>
          <cx:pt idx="223">0.42857142857142855</cx:pt>
          <cx:pt idx="224">0.20000000000000001</cx:pt>
          <cx:pt idx="225">0.42857142857142855</cx:pt>
          <cx:pt idx="226">0</cx:pt>
          <cx:pt idx="227">0.33333333333333331</cx:pt>
          <cx:pt idx="228">0.5</cx:pt>
          <cx:pt idx="229">0.42857142857142855</cx:pt>
          <cx:pt idx="230">0.20000000000000001</cx:pt>
          <cx:pt idx="231">0.42857142857142855</cx:pt>
          <cx:pt idx="232">0.42857142857142855</cx:pt>
          <cx:pt idx="233">0.5</cx:pt>
          <cx:pt idx="234">0.42857142857142855</cx:pt>
          <cx:pt idx="235">0.42857142857142855</cx:pt>
          <cx:pt idx="236">0.42857142857142855</cx:pt>
          <cx:pt idx="237">0.42857142857142855</cx:pt>
          <cx:pt idx="238">0.42857142857142855</cx:pt>
          <cx:pt idx="239">0.42857142857142855</cx:pt>
          <cx:pt idx="240">0.33333333333333331</cx:pt>
          <cx:pt idx="241">0.42857142857142855</cx:pt>
          <cx:pt idx="242">0.20000000000000001</cx:pt>
          <cx:pt idx="243">0.42857142857142855</cx:pt>
          <cx:pt idx="244">0.5</cx:pt>
          <cx:pt idx="245">0.42857142857142855</cx:pt>
          <cx:pt idx="246">0.20000000000000001</cx:pt>
          <cx:pt idx="247">0</cx:pt>
          <cx:pt idx="248">0.33333333333333331</cx:pt>
          <cx:pt idx="249">0.5</cx:pt>
          <cx:pt idx="250">0.20000000000000001</cx:pt>
          <cx:pt idx="251">0.20000000000000001</cx:pt>
          <cx:pt idx="252">0</cx:pt>
          <cx:pt idx="253">0</cx:pt>
          <cx:pt idx="254">0.20000000000000001</cx:pt>
          <cx:pt idx="255">0.42857142857142855</cx:pt>
          <cx:pt idx="256">0.5</cx:pt>
          <cx:pt idx="257">0</cx:pt>
          <cx:pt idx="258">0.33333333333333331</cx:pt>
          <cx:pt idx="259">0.5</cx:pt>
          <cx:pt idx="260">0.5</cx:pt>
          <cx:pt idx="261">0.33333333333333331</cx:pt>
          <cx:pt idx="262">0.20000000000000001</cx:pt>
          <cx:pt idx="263">0.42857142857142855</cx:pt>
          <cx:pt idx="264">0.20000000000000001</cx:pt>
          <cx:pt idx="265">0.5</cx:pt>
          <cx:pt idx="266">0.33333333333333331</cx:pt>
          <cx:pt idx="267">0.20000000000000001</cx:pt>
          <cx:pt idx="268">0.33333333333333331</cx:pt>
          <cx:pt idx="269">0.42857142857142855</cx:pt>
          <cx:pt idx="270">0.42857142857142855</cx:pt>
          <cx:pt idx="271">0.5</cx:pt>
          <cx:pt idx="272">0</cx:pt>
          <cx:pt idx="273">0.42857142857142855</cx:pt>
          <cx:pt idx="274">0.42857142857142855</cx:pt>
          <cx:pt idx="275">0</cx:pt>
          <cx:pt idx="276">0</cx:pt>
          <cx:pt idx="277">0.40000000000000002</cx:pt>
          <cx:pt idx="278">0.40000000000000002</cx:pt>
          <cx:pt idx="279">0.40000000000000002</cx:pt>
          <cx:pt idx="280">0.5</cx:pt>
          <cx:pt idx="281">0.5</cx:pt>
          <cx:pt idx="282">0</cx:pt>
          <cx:pt idx="283">0.40000000000000002</cx:pt>
          <cx:pt idx="284">0.5</cx:pt>
          <cx:pt idx="285">0</cx:pt>
          <cx:pt idx="286">0.5714285714285714</cx:pt>
          <cx:pt idx="287">0.625</cx:pt>
          <cx:pt idx="288">0.5714285714285714</cx:pt>
          <cx:pt idx="289">0.40000000000000002</cx:pt>
          <cx:pt idx="290">0.5</cx:pt>
          <cx:pt idx="291">0</cx:pt>
          <cx:pt idx="292">0</cx:pt>
          <cx:pt idx="293">0.25</cx:pt>
          <cx:pt idx="294">0.25</cx:pt>
          <cx:pt idx="295">0.5714285714285714</cx:pt>
          <cx:pt idx="296">0</cx:pt>
          <cx:pt idx="297">0.5714285714285714</cx:pt>
          <cx:pt idx="298">0.5</cx:pt>
          <cx:pt idx="299">0.40000000000000002</cx:pt>
          <cx:pt idx="300">0</cx:pt>
          <cx:pt idx="301">0.5</cx:pt>
          <cx:pt idx="302">0.25</cx:pt>
          <cx:pt idx="303">0.40000000000000002</cx:pt>
          <cx:pt idx="304">0</cx:pt>
          <cx:pt idx="305">0.5</cx:pt>
          <cx:pt idx="306">0.25</cx:pt>
          <cx:pt idx="307">0.25</cx:pt>
          <cx:pt idx="308">0.40000000000000002</cx:pt>
          <cx:pt idx="309">0.625</cx:pt>
          <cx:pt idx="310">0.40000000000000002</cx:pt>
          <cx:pt idx="311">0</cx:pt>
          <cx:pt idx="312">0.25</cx:pt>
          <cx:pt idx="313">0.5714285714285714</cx:pt>
          <cx:pt idx="314">0</cx:pt>
          <cx:pt idx="315">0.25</cx:pt>
          <cx:pt idx="316">0</cx:pt>
          <cx:pt idx="317">0.25</cx:pt>
          <cx:pt idx="318">0.40000000000000002</cx:pt>
          <cx:pt idx="319">0.25</cx:pt>
          <cx:pt idx="320">0</cx:pt>
          <cx:pt idx="321">0.40000000000000002</cx:pt>
          <cx:pt idx="322">0.40000000000000002</cx:pt>
          <cx:pt idx="323">0.5</cx:pt>
          <cx:pt idx="324">0.40000000000000002</cx:pt>
          <cx:pt idx="325">0.625</cx:pt>
          <cx:pt idx="326">0.5</cx:pt>
          <cx:pt idx="327">0.5</cx:pt>
          <cx:pt idx="328">0.25</cx:pt>
          <cx:pt idx="329">0.625</cx:pt>
          <cx:pt idx="330">0.25</cx:pt>
          <cx:pt idx="331">0.25</cx:pt>
          <cx:pt idx="332">0.25</cx:pt>
          <cx:pt idx="333">0.40000000000000002</cx:pt>
          <cx:pt idx="334">0.5</cx:pt>
          <cx:pt idx="335">0.25</cx:pt>
          <cx:pt idx="336">0.5</cx:pt>
          <cx:pt idx="337">0.40000000000000002</cx:pt>
          <cx:pt idx="338">0</cx:pt>
          <cx:pt idx="339">0.25</cx:pt>
          <cx:pt idx="340">0.25</cx:pt>
          <cx:pt idx="341">0.25</cx:pt>
          <cx:pt idx="342">0.25</cx:pt>
          <cx:pt idx="343">0</cx:pt>
          <cx:pt idx="344">0.25</cx:pt>
          <cx:pt idx="345">0</cx:pt>
          <cx:pt idx="346">0.25</cx:pt>
          <cx:pt idx="347">0.25</cx:pt>
          <cx:pt idx="348">0.5</cx:pt>
          <cx:pt idx="349">0.40000000000000002</cx:pt>
          <cx:pt idx="350">0.5</cx:pt>
          <cx:pt idx="351">0.25</cx:pt>
          <cx:pt idx="352">0.40000000000000002</cx:pt>
          <cx:pt idx="353">0.25</cx:pt>
          <cx:pt idx="354">0.25</cx:pt>
          <cx:pt idx="355">0.40000000000000002</cx:pt>
          <cx:pt idx="356">0.5</cx:pt>
          <cx:pt idx="357">0</cx:pt>
          <cx:pt idx="358">0</cx:pt>
          <cx:pt idx="359">0</cx:pt>
          <cx:pt idx="360">0</cx:pt>
          <cx:pt idx="361">0.40000000000000002</cx:pt>
          <cx:pt idx="362">0.40000000000000002</cx:pt>
          <cx:pt idx="363">0.5</cx:pt>
          <cx:pt idx="364">0.5</cx:pt>
          <cx:pt idx="365">0.5</cx:pt>
          <cx:pt idx="366">0.5714285714285714</cx:pt>
          <cx:pt idx="367">0.5714285714285714</cx:pt>
          <cx:pt idx="368">0.5</cx:pt>
          <cx:pt idx="369">0.40000000000000002</cx:pt>
          <cx:pt idx="370">0.5</cx:pt>
          <cx:pt idx="371">0</cx:pt>
          <cx:pt idx="372">0.40000000000000002</cx:pt>
          <cx:pt idx="373">0.25</cx:pt>
          <cx:pt idx="374">0.25</cx:pt>
          <cx:pt idx="375">0.5</cx:pt>
          <cx:pt idx="376">0.25</cx:pt>
          <cx:pt idx="377">0.25</cx:pt>
          <cx:pt idx="378">0.40000000000000002</cx:pt>
          <cx:pt idx="379">0.5714285714285714</cx:pt>
          <cx:pt idx="380">0.40000000000000002</cx:pt>
          <cx:pt idx="381">0.25</cx:pt>
          <cx:pt idx="382">0.5714285714285714</cx:pt>
          <cx:pt idx="383">0.40000000000000002</cx:pt>
          <cx:pt idx="384">0.40000000000000002</cx:pt>
          <cx:pt idx="385">0.40000000000000002</cx:pt>
          <cx:pt idx="386">0.5</cx:pt>
          <cx:pt idx="387">0.40000000000000002</cx:pt>
          <cx:pt idx="388">0.40000000000000002</cx:pt>
          <cx:pt idx="389">0</cx:pt>
          <cx:pt idx="390">0.5</cx:pt>
          <cx:pt idx="391">0.40000000000000002</cx:pt>
          <cx:pt idx="392">0.40000000000000002</cx:pt>
          <cx:pt idx="393">0.5</cx:pt>
          <cx:pt idx="394">0.25</cx:pt>
          <cx:pt idx="395">0.25</cx:pt>
          <cx:pt idx="396">0.40000000000000002</cx:pt>
          <cx:pt idx="397">0</cx:pt>
          <cx:pt idx="398">0.5714285714285714</cx:pt>
          <cx:pt idx="399">0.40000000000000002</cx:pt>
          <cx:pt idx="400">0.40000000000000002</cx:pt>
          <cx:pt idx="401">0</cx:pt>
          <cx:pt idx="402">0.40000000000000002</cx:pt>
          <cx:pt idx="403">0.40000000000000002</cx:pt>
          <cx:pt idx="404">0.25</cx:pt>
          <cx:pt idx="405">0</cx:pt>
          <cx:pt idx="406">0.5714285714285714</cx:pt>
          <cx:pt idx="407">0.5</cx:pt>
          <cx:pt idx="408">0.5714285714285714</cx:pt>
          <cx:pt idx="409">0.40000000000000002</cx:pt>
          <cx:pt idx="410">0.25</cx:pt>
          <cx:pt idx="411">0</cx:pt>
          <cx:pt idx="412">0.5714285714285714</cx:pt>
          <cx:pt idx="413">0.40000000000000002</cx:pt>
          <cx:pt idx="414">0.5</cx:pt>
          <cx:pt idx="415">0.25</cx:pt>
          <cx:pt idx="416">0.5</cx:pt>
          <cx:pt idx="417">0.25</cx:pt>
          <cx:pt idx="418">0.25</cx:pt>
          <cx:pt idx="419">0.25</cx:pt>
          <cx:pt idx="420">0.40000000000000002</cx:pt>
          <cx:pt idx="421">0.40000000000000002</cx:pt>
          <cx:pt idx="422">0.40000000000000002</cx:pt>
          <cx:pt idx="423">0.40000000000000002</cx:pt>
          <cx:pt idx="424">0.5714285714285714</cx:pt>
          <cx:pt idx="425">0.25</cx:pt>
          <cx:pt idx="426">0</cx:pt>
          <cx:pt idx="427">0</cx:pt>
          <cx:pt idx="428">0.40000000000000002</cx:pt>
          <cx:pt idx="429">0.5</cx:pt>
          <cx:pt idx="430">0</cx:pt>
          <cx:pt idx="431">0.25</cx:pt>
          <cx:pt idx="432">0.25</cx:pt>
          <cx:pt idx="433">0.40000000000000002</cx:pt>
          <cx:pt idx="434">0.40000000000000002</cx:pt>
          <cx:pt idx="435">0.5</cx:pt>
          <cx:pt idx="436">0.5714285714285714</cx:pt>
          <cx:pt idx="437">0.625</cx:pt>
          <cx:pt idx="438">0.40000000000000002</cx:pt>
          <cx:pt idx="439">0.25</cx:pt>
          <cx:pt idx="440">0</cx:pt>
          <cx:pt idx="441">0.5</cx:pt>
          <cx:pt idx="442">0.25</cx:pt>
          <cx:pt idx="443">0.7142857142857143</cx:pt>
          <cx:pt idx="444">0.33333333333333331</cx:pt>
          <cx:pt idx="445">0.66666666666666663</cx:pt>
          <cx:pt idx="446">0.7142857142857143</cx:pt>
          <cx:pt idx="447">0.5</cx:pt>
          <cx:pt idx="448">0.33333333333333331</cx:pt>
          <cx:pt idx="449">0.75</cx:pt>
          <cx:pt idx="450">0.7142857142857143</cx:pt>
          <cx:pt idx="451">0.7142857142857143</cx:pt>
          <cx:pt idx="452">0.75</cx:pt>
          <cx:pt idx="453">0.66666666666666663</cx:pt>
          <cx:pt idx="454">0.75</cx:pt>
          <cx:pt idx="455">0.7142857142857143</cx:pt>
          <cx:pt idx="456">0.66666666666666663</cx:pt>
          <cx:pt idx="457">0.5</cx:pt>
          <cx:pt idx="458">0.7142857142857143</cx:pt>
          <cx:pt idx="459">0</cx:pt>
          <cx:pt idx="460">0</cx:pt>
          <cx:pt idx="461">0.7142857142857143</cx:pt>
          <cx:pt idx="462">0.33333333333333331</cx:pt>
          <cx:pt idx="463">0.75</cx:pt>
          <cx:pt idx="464">0.33333333333333331</cx:pt>
          <cx:pt idx="465">0.59999999999999998</cx:pt>
          <cx:pt idx="466">0.75</cx:pt>
          <cx:pt idx="467">0.7142857142857143</cx:pt>
          <cx:pt idx="468">0.33333333333333331</cx:pt>
          <cx:pt idx="469">0.7142857142857143</cx:pt>
          <cx:pt idx="470">0.33333333333333331</cx:pt>
          <cx:pt idx="471">0.75</cx:pt>
          <cx:pt idx="472">0.75</cx:pt>
          <cx:pt idx="473">0.7142857142857143</cx:pt>
          <cx:pt idx="474">0.5</cx:pt>
          <cx:pt idx="475">0.33333333333333331</cx:pt>
          <cx:pt idx="476">0.75</cx:pt>
          <cx:pt idx="477">0.75</cx:pt>
          <cx:pt idx="478">0.66666666666666663</cx:pt>
          <cx:pt idx="479">0.75</cx:pt>
          <cx:pt idx="480">0</cx:pt>
          <cx:pt idx="481">0.7142857142857143</cx:pt>
          <cx:pt idx="482">0.59999999999999998</cx:pt>
          <cx:pt idx="483">0.7142857142857143</cx:pt>
          <cx:pt idx="484">0.7142857142857143</cx:pt>
          <cx:pt idx="485">0.7142857142857143</cx:pt>
          <cx:pt idx="486">0.75</cx:pt>
          <cx:pt idx="487">0.66666666666666663</cx:pt>
          <cx:pt idx="488">0.33333333333333331</cx:pt>
          <cx:pt idx="489">0.75</cx:pt>
          <cx:pt idx="490">0.75</cx:pt>
          <cx:pt idx="491">0.7142857142857143</cx:pt>
          <cx:pt idx="492">0.66666666666666663</cx:pt>
          <cx:pt idx="493">0.5</cx:pt>
          <cx:pt idx="494">0.7142857142857143</cx:pt>
          <cx:pt idx="495">0.7142857142857143</cx:pt>
          <cx:pt idx="496">0.59999999999999998</cx:pt>
          <cx:pt idx="497">0.7142857142857143</cx:pt>
          <cx:pt idx="498">0.75</cx:pt>
          <cx:pt idx="499">0.75</cx:pt>
          <cx:pt idx="500">0.33333333333333331</cx:pt>
          <cx:pt idx="501">0</cx:pt>
          <cx:pt idx="502">0.75</cx:pt>
          <cx:pt idx="503">0.7142857142857143</cx:pt>
          <cx:pt idx="504">0.7142857142857143</cx:pt>
          <cx:pt idx="505">0.75</cx:pt>
          <cx:pt idx="506">0.33333333333333331</cx:pt>
          <cx:pt idx="507">0.33333333333333331</cx:pt>
          <cx:pt idx="508">0.66666666666666663</cx:pt>
          <cx:pt idx="509">0.7142857142857143</cx:pt>
          <cx:pt idx="510">0.33333333333333331</cx:pt>
          <cx:pt idx="511">0.7142857142857143</cx:pt>
          <cx:pt idx="512">0.75</cx:pt>
          <cx:pt idx="513">0.75</cx:pt>
          <cx:pt idx="514">0.75</cx:pt>
          <cx:pt idx="515">0.5</cx:pt>
          <cx:pt idx="516">0.66666666666666663</cx:pt>
          <cx:pt idx="517">0.7142857142857143</cx:pt>
          <cx:pt idx="518">0.5</cx:pt>
          <cx:pt idx="519">0.75</cx:pt>
          <cx:pt idx="520">0</cx:pt>
          <cx:pt idx="521">0.7142857142857143</cx:pt>
          <cx:pt idx="522">0.33333333333333331</cx:pt>
          <cx:pt idx="523">0.7142857142857143</cx:pt>
          <cx:pt idx="524">0.66666666666666663</cx:pt>
          <cx:pt idx="525">0.7142857142857143</cx:pt>
          <cx:pt idx="526">0.75</cx:pt>
          <cx:pt idx="527">0.66666666666666663</cx:pt>
          <cx:pt idx="528">0.75</cx:pt>
          <cx:pt idx="529">0.66666666666666663</cx:pt>
          <cx:pt idx="530">0.66666666666666663</cx:pt>
          <cx:pt idx="531">0.7142857142857143</cx:pt>
          <cx:pt idx="532">0.33333333333333331</cx:pt>
          <cx:pt idx="533">0.7142857142857143</cx:pt>
          <cx:pt idx="534">0.75</cx:pt>
          <cx:pt idx="535">0</cx:pt>
          <cx:pt idx="536">0.66666666666666663</cx:pt>
          <cx:pt idx="537">0.5</cx:pt>
          <cx:pt idx="538">0.75</cx:pt>
          <cx:pt idx="539">0.7142857142857143</cx:pt>
          <cx:pt idx="540">0.33333333333333331</cx:pt>
          <cx:pt idx="541">0.75</cx:pt>
          <cx:pt idx="542">0.7142857142857143</cx:pt>
          <cx:pt idx="543">0.75</cx:pt>
          <cx:pt idx="544">0</cx:pt>
          <cx:pt idx="545">0.7142857142857143</cx:pt>
          <cx:pt idx="546">0.33333333333333331</cx:pt>
          <cx:pt idx="547">0.33333333333333331</cx:pt>
          <cx:pt idx="548">0.33333333333333331</cx:pt>
          <cx:pt idx="549">0.75</cx:pt>
          <cx:pt idx="550">0.7142857142857143</cx:pt>
          <cx:pt idx="551">0.7142857142857143</cx:pt>
          <cx:pt idx="552">0.66666666666666663</cx:pt>
          <cx:pt idx="553">0.5</cx:pt>
          <cx:pt idx="554">0.7142857142857143</cx:pt>
          <cx:pt idx="555">0.5</cx:pt>
          <cx:pt idx="556">0.5</cx:pt>
          <cx:pt idx="557">0.75</cx:pt>
          <cx:pt idx="558">0.33333333333333331</cx:pt>
          <cx:pt idx="559">0.7142857142857143</cx:pt>
          <cx:pt idx="560">0.7142857142857143</cx:pt>
          <cx:pt idx="561">0.7142857142857143</cx:pt>
          <cx:pt idx="562">0.33333333333333331</cx:pt>
          <cx:pt idx="563">0.33333333333333331</cx:pt>
          <cx:pt idx="564">0.5</cx:pt>
          <cx:pt idx="565">0.75</cx:pt>
          <cx:pt idx="566">0.66666666666666663</cx:pt>
          <cx:pt idx="567">0</cx:pt>
          <cx:pt idx="568">0.7142857142857143</cx:pt>
          <cx:pt idx="569">0.5</cx:pt>
          <cx:pt idx="570">0.5</cx:pt>
          <cx:pt idx="571">0.7142857142857143</cx:pt>
          <cx:pt idx="572">0.33333333333333331</cx:pt>
          <cx:pt idx="573">0.7142857142857143</cx:pt>
          <cx:pt idx="574">0.75</cx:pt>
          <cx:pt idx="575">0</cx:pt>
          <cx:pt idx="576">0.7142857142857143</cx:pt>
          <cx:pt idx="577">0.33333333333333331</cx:pt>
          <cx:pt idx="578">0.33333333333333331</cx:pt>
          <cx:pt idx="579">0.7142857142857143</cx:pt>
          <cx:pt idx="580">0.33333333333333331</cx:pt>
          <cx:pt idx="581">0.75</cx:pt>
          <cx:pt idx="582">0.66666666666666663</cx:pt>
          <cx:pt idx="583">0.7142857142857143</cx:pt>
          <cx:pt idx="584">0.66666666666666663</cx:pt>
          <cx:pt idx="585">0.5</cx:pt>
          <cx:pt idx="586">0.75</cx:pt>
          <cx:pt idx="587">0.33333333333333331</cx:pt>
          <cx:pt idx="588">0.66666666666666663</cx:pt>
          <cx:pt idx="589">0.7142857142857143</cx:pt>
          <cx:pt idx="590">0.7142857142857143</cx:pt>
          <cx:pt idx="591">0.5</cx:pt>
          <cx:pt idx="592">0.75</cx:pt>
          <cx:pt idx="593">0.33333333333333331</cx:pt>
          <cx:pt idx="594">0.75</cx:pt>
          <cx:pt idx="595">0.7142857142857143</cx:pt>
          <cx:pt idx="596">0.75</cx:pt>
          <cx:pt idx="597">0.75</cx:pt>
          <cx:pt idx="598">0.33333333333333331</cx:pt>
          <cx:pt idx="599">0.7142857142857143</cx:pt>
          <cx:pt idx="600">0.7142857142857143</cx:pt>
          <cx:pt idx="601">0.75</cx:pt>
          <cx:pt idx="602">0.7142857142857143</cx:pt>
          <cx:pt idx="603">0.5</cx:pt>
          <cx:pt idx="604">0.59999999999999998</cx:pt>
          <cx:pt idx="605">0.7142857142857143</cx:pt>
          <cx:pt idx="606">0.7142857142857143</cx:pt>
          <cx:pt idx="607">0.75</cx:pt>
          <cx:pt idx="608">0.7142857142857143</cx:pt>
          <cx:pt idx="609">0.75</cx:pt>
          <cx:pt idx="610">0.7142857142857143</cx:pt>
          <cx:pt idx="611">0.66666666666666663</cx:pt>
          <cx:pt idx="612">0.59999999999999998</cx:pt>
          <cx:pt idx="613">0.5</cx:pt>
          <cx:pt idx="614">0</cx:pt>
          <cx:pt idx="615">0.7142857142857143</cx:pt>
          <cx:pt idx="616">0.7142857142857143</cx:pt>
          <cx:pt idx="617">0.66666666666666663</cx:pt>
          <cx:pt idx="618">0.7142857142857143</cx:pt>
          <cx:pt idx="619">0.75</cx:pt>
          <cx:pt idx="620">0.33333333333333331</cx:pt>
          <cx:pt idx="621">0</cx:pt>
          <cx:pt idx="622">0.33333333333333331</cx:pt>
          <cx:pt idx="623">0.7142857142857143</cx:pt>
          <cx:pt idx="624">0.33333333333333331</cx:pt>
          <cx:pt idx="625">0.7142857142857143</cx:pt>
          <cx:pt idx="626">0.7142857142857143</cx:pt>
          <cx:pt idx="627">0.33333333333333331</cx:pt>
          <cx:pt idx="628">0.7142857142857143</cx:pt>
          <cx:pt idx="629">0</cx:pt>
          <cx:pt idx="630">0.75</cx:pt>
          <cx:pt idx="631">0.75</cx:pt>
          <cx:pt idx="632">0.75</cx:pt>
          <cx:pt idx="633">0.75</cx:pt>
          <cx:pt idx="634">0.7142857142857143</cx:pt>
          <cx:pt idx="635">0.7142857142857143</cx:pt>
          <cx:pt idx="636">0.7142857142857143</cx:pt>
          <cx:pt idx="637">0.7142857142857143</cx:pt>
          <cx:pt idx="638">0.75</cx:pt>
          <cx:pt idx="639">0.7142857142857143</cx:pt>
          <cx:pt idx="640">0.5</cx:pt>
          <cx:pt idx="641">0.75</cx:pt>
          <cx:pt idx="642">0.7142857142857143</cx:pt>
          <cx:pt idx="643">0.33333333333333331</cx:pt>
          <cx:pt idx="644">0.33333333333333331</cx:pt>
          <cx:pt idx="645">0.7142857142857143</cx:pt>
          <cx:pt idx="646">0.7142857142857143</cx:pt>
          <cx:pt idx="647">0.5</cx:pt>
          <cx:pt idx="648">0.7142857142857143</cx:pt>
          <cx:pt idx="649">0.75</cx:pt>
          <cx:pt idx="650">0.33333333333333331</cx:pt>
          <cx:pt idx="651">0.75</cx:pt>
          <cx:pt idx="652">0.33333333333333331</cx:pt>
          <cx:pt idx="653">0.33333333333333331</cx:pt>
          <cx:pt idx="654">0.5</cx:pt>
          <cx:pt idx="655">0.33333333333333331</cx:pt>
          <cx:pt idx="656">0.7142857142857143</cx:pt>
          <cx:pt idx="657">0.33333333333333331</cx:pt>
          <cx:pt idx="658">0.66666666666666663</cx:pt>
          <cx:pt idx="659">0.7142857142857143</cx:pt>
          <cx:pt idx="660">0.7142857142857143</cx:pt>
          <cx:pt idx="661">0.7142857142857143</cx:pt>
          <cx:pt idx="662">0.75</cx:pt>
          <cx:pt idx="663">0.75</cx:pt>
          <cx:pt idx="664">0.33333333333333331</cx:pt>
          <cx:pt idx="665">0.7142857142857143</cx:pt>
          <cx:pt idx="666">0.75</cx:pt>
          <cx:pt idx="667">0.75</cx:pt>
          <cx:pt idx="668">0.7142857142857143</cx:pt>
          <cx:pt idx="669">0.33333333333333331</cx:pt>
          <cx:pt idx="670">0.33333333333333331</cx:pt>
          <cx:pt idx="671">0.5</cx:pt>
          <cx:pt idx="672">0.75</cx:pt>
          <cx:pt idx="673">0.33333333333333331</cx:pt>
          <cx:pt idx="674">0.75</cx:pt>
          <cx:pt idx="675">0.5</cx:pt>
          <cx:pt idx="676">0.75</cx:pt>
          <cx:pt idx="677">0.66666666666666663</cx:pt>
          <cx:pt idx="678">0.75</cx:pt>
          <cx:pt idx="679">0</cx:pt>
          <cx:pt idx="680">0.66666666666666663</cx:pt>
          <cx:pt idx="681">0.66666666666666663</cx:pt>
          <cx:pt idx="682">0.75</cx:pt>
          <cx:pt idx="683">0.75</cx:pt>
          <cx:pt idx="684">0.7142857142857143</cx:pt>
          <cx:pt idx="685">0.7142857142857143</cx:pt>
          <cx:pt idx="686">0.75</cx:pt>
          <cx:pt idx="687">0.7142857142857143</cx:pt>
          <cx:pt idx="688">0.7142857142857143</cx:pt>
          <cx:pt idx="689">0.7142857142857143</cx:pt>
          <cx:pt idx="690">0</cx:pt>
          <cx:pt idx="691">0.7142857142857143</cx:pt>
          <cx:pt idx="692">0.5</cx:pt>
          <cx:pt idx="693">0.7142857142857143</cx:pt>
          <cx:pt idx="694">0.75</cx:pt>
          <cx:pt idx="695">0.59999999999999998</cx:pt>
          <cx:pt idx="696">0.75</cx:pt>
          <cx:pt idx="697">0.75</cx:pt>
          <cx:pt idx="698">0.33333333333333331</cx:pt>
          <cx:pt idx="699">0.7142857142857143</cx:pt>
          <cx:pt idx="700">0.66666666666666663</cx:pt>
          <cx:pt idx="701">0.75</cx:pt>
          <cx:pt idx="702">0.59999999999999998</cx:pt>
          <cx:pt idx="703">0.75</cx:pt>
          <cx:pt idx="704">0.33333333333333331</cx:pt>
          <cx:pt idx="705">0.7142857142857143</cx:pt>
          <cx:pt idx="706">0.7142857142857143</cx:pt>
          <cx:pt idx="707">0.33333333333333331</cx:pt>
          <cx:pt idx="708">0.59999999999999998</cx:pt>
          <cx:pt idx="709">0.66666666666666663</cx:pt>
          <cx:pt idx="710">0.5</cx:pt>
          <cx:pt idx="711">0.75</cx:pt>
          <cx:pt idx="712">0.7142857142857143</cx:pt>
          <cx:pt idx="713">0.7142857142857143</cx:pt>
          <cx:pt idx="714">0.33333333333333331</cx:pt>
          <cx:pt idx="715">0.66666666666666663</cx:pt>
          <cx:pt idx="716">0.5</cx:pt>
          <cx:pt idx="717">0.33333333333333331</cx:pt>
          <cx:pt idx="718">0.75</cx:pt>
          <cx:pt idx="719">0.33333333333333331</cx:pt>
          <cx:pt idx="720">0.75</cx:pt>
          <cx:pt idx="721">0.75</cx:pt>
          <cx:pt idx="722">0.7142857142857143</cx:pt>
          <cx:pt idx="723">0.7142857142857143</cx:pt>
          <cx:pt idx="724">0.75</cx:pt>
          <cx:pt idx="725">0.75</cx:pt>
          <cx:pt idx="726">0.33333333333333331</cx:pt>
          <cx:pt idx="727">0.75</cx:pt>
          <cx:pt idx="728">0.33333333333333331</cx:pt>
          <cx:pt idx="729">0.7142857142857143</cx:pt>
          <cx:pt idx="730">0.33333333333333331</cx:pt>
          <cx:pt idx="731">0.33333333333333331</cx:pt>
          <cx:pt idx="732">0.75</cx:pt>
          <cx:pt idx="733">0.59999999999999998</cx:pt>
          <cx:pt idx="734">0.7142857142857143</cx:pt>
          <cx:pt idx="735">0.33333333333333331</cx:pt>
          <cx:pt idx="736">0.33333333333333331</cx:pt>
          <cx:pt idx="737">0.7142857142857143</cx:pt>
          <cx:pt idx="738">0.33333333333333331</cx:pt>
          <cx:pt idx="739">0.33333333333333331</cx:pt>
          <cx:pt idx="740">0.7142857142857143</cx:pt>
          <cx:pt idx="741">0.75</cx:pt>
          <cx:pt idx="742">0.7142857142857143</cx:pt>
          <cx:pt idx="743">0.66666666666666663</cx:pt>
          <cx:pt idx="744">0.7142857142857143</cx:pt>
          <cx:pt idx="745">0.66666666666666663</cx:pt>
          <cx:pt idx="746">0.75</cx:pt>
          <cx:pt idx="747">0.7142857142857143</cx:pt>
          <cx:pt idx="748">0</cx:pt>
          <cx:pt idx="749">0.75</cx:pt>
          <cx:pt idx="750">0.66666666666666663</cx:pt>
          <cx:pt idx="751">0.75</cx:pt>
          <cx:pt idx="752">0.66666666666666663</cx:pt>
          <cx:pt idx="753">0.7142857142857143</cx:pt>
          <cx:pt idx="754">0.5</cx:pt>
          <cx:pt idx="755">0.5</cx:pt>
          <cx:pt idx="756">0.7142857142857143</cx:pt>
          <cx:pt idx="757">0.7142857142857143</cx:pt>
          <cx:pt idx="758">0.7142857142857143</cx:pt>
          <cx:pt idx="759">0.75</cx:pt>
          <cx:pt idx="760">0.66666666666666663</cx:pt>
          <cx:pt idx="761">0</cx:pt>
          <cx:pt idx="762">0.75</cx:pt>
          <cx:pt idx="763">0.59999999999999998</cx:pt>
          <cx:pt idx="764">0.75</cx:pt>
          <cx:pt idx="765">0.75</cx:pt>
          <cx:pt idx="766">0.7142857142857143</cx:pt>
          <cx:pt idx="767">0.7142857142857143</cx:pt>
          <cx:pt idx="768">0.75</cx:pt>
          <cx:pt idx="769">0.66666666666666663</cx:pt>
          <cx:pt idx="770">0.66666666666666663</cx:pt>
          <cx:pt idx="771">0.66666666666666663</cx:pt>
          <cx:pt idx="772">0.7142857142857143</cx:pt>
          <cx:pt idx="773">0.75</cx:pt>
          <cx:pt idx="774">0</cx:pt>
          <cx:pt idx="775">0.66666666666666663</cx:pt>
          <cx:pt idx="776">0.66666666666666663</cx:pt>
          <cx:pt idx="777">0.7142857142857143</cx:pt>
          <cx:pt idx="778">0.75</cx:pt>
          <cx:pt idx="779">0.33333333333333331</cx:pt>
          <cx:pt idx="780">0.33333333333333331</cx:pt>
          <cx:pt idx="781">0.59999999999999998</cx:pt>
          <cx:pt idx="782">0</cx:pt>
          <cx:pt idx="783">0.75</cx:pt>
          <cx:pt idx="784">0.7142857142857143</cx:pt>
          <cx:pt idx="785">0.5</cx:pt>
          <cx:pt idx="786">0.7142857142857143</cx:pt>
          <cx:pt idx="787">0.33333333333333331</cx:pt>
          <cx:pt idx="788">0.7142857142857143</cx:pt>
          <cx:pt idx="789">0.59999999999999998</cx:pt>
          <cx:pt idx="790">0</cx:pt>
          <cx:pt idx="791">0.66666666666666663</cx:pt>
          <cx:pt idx="792">0.75</cx:pt>
          <cx:pt idx="793">0.66666666666666663</cx:pt>
          <cx:pt idx="794">0.7142857142857143</cx:pt>
          <cx:pt idx="795">0.66666666666666663</cx:pt>
          <cx:pt idx="796">0.75</cx:pt>
          <cx:pt idx="797">0.33333333333333331</cx:pt>
          <cx:pt idx="798">0.7142857142857143</cx:pt>
          <cx:pt idx="799">0.33333333333333331</cx:pt>
          <cx:pt idx="800">0.7142857142857143</cx:pt>
          <cx:pt idx="801">0.7142857142857143</cx:pt>
          <cx:pt idx="802">0.33333333333333331</cx:pt>
          <cx:pt idx="803">0.7142857142857143</cx:pt>
          <cx:pt idx="804">0</cx:pt>
          <cx:pt idx="805">0.75</cx:pt>
          <cx:pt idx="806">0.66666666666666663</cx:pt>
          <cx:pt idx="807">0.7142857142857143</cx:pt>
          <cx:pt idx="808">0.66666666666666663</cx:pt>
          <cx:pt idx="809">0.7142857142857143</cx:pt>
          <cx:pt idx="810">0.7142857142857143</cx:pt>
          <cx:pt idx="811">0.75</cx:pt>
          <cx:pt idx="812">0.7142857142857143</cx:pt>
          <cx:pt idx="813">0.7142857142857143</cx:pt>
          <cx:pt idx="814">0.66666666666666663</cx:pt>
          <cx:pt idx="815">0.7142857142857143</cx:pt>
          <cx:pt idx="816">0.7142857142857143</cx:pt>
          <cx:pt idx="817">0.33333333333333331</cx:pt>
          <cx:pt idx="818">0.7142857142857143</cx:pt>
          <cx:pt idx="819">0.75</cx:pt>
          <cx:pt idx="820">0.7142857142857143</cx:pt>
          <cx:pt idx="821">0.75</cx:pt>
          <cx:pt idx="822">0.33333333333333331</cx:pt>
          <cx:pt idx="823">0.33333333333333331</cx:pt>
          <cx:pt idx="824">0.5</cx:pt>
          <cx:pt idx="825">0.75</cx:pt>
          <cx:pt idx="826">0.7142857142857143</cx:pt>
          <cx:pt idx="827">0.7142857142857143</cx:pt>
          <cx:pt idx="828">0.75</cx:pt>
          <cx:pt idx="829">0.33333333333333331</cx:pt>
          <cx:pt idx="830">0.7142857142857143</cx:pt>
          <cx:pt idx="831">0.33333333333333331</cx:pt>
          <cx:pt idx="832">0.7142857142857143</cx:pt>
          <cx:pt idx="833">0.7142857142857143</cx:pt>
          <cx:pt idx="834">0.66666666666666663</cx:pt>
          <cx:pt idx="835">0.7142857142857143</cx:pt>
          <cx:pt idx="836">0.5</cx:pt>
          <cx:pt idx="837">0.5</cx:pt>
          <cx:pt idx="838">0.7142857142857143</cx:pt>
          <cx:pt idx="839">0.5</cx:pt>
          <cx:pt idx="840">0.33333333333333331</cx:pt>
          <cx:pt idx="841">0.7142857142857143</cx:pt>
          <cx:pt idx="842">0.75</cx:pt>
          <cx:pt idx="843">0.7142857142857143</cx:pt>
          <cx:pt idx="844">0.75</cx:pt>
          <cx:pt idx="845">0.75</cx:pt>
          <cx:pt idx="846">0.66666666666666663</cx:pt>
          <cx:pt idx="847">0.33333333333333331</cx:pt>
          <cx:pt idx="848">0.33333333333333331</cx:pt>
          <cx:pt idx="849">0.7142857142857143</cx:pt>
          <cx:pt idx="850">0.7142857142857143</cx:pt>
          <cx:pt idx="851">0.7142857142857143</cx:pt>
          <cx:pt idx="852">0.75</cx:pt>
          <cx:pt idx="853">0.66666666666666663</cx:pt>
          <cx:pt idx="854">0.5</cx:pt>
          <cx:pt idx="855">0.5</cx:pt>
          <cx:pt idx="856">0.7142857142857143</cx:pt>
          <cx:pt idx="857">0.75</cx:pt>
          <cx:pt idx="858">0</cx:pt>
          <cx:pt idx="859">0.7142857142857143</cx:pt>
          <cx:pt idx="860">0.66666666666666663</cx:pt>
          <cx:pt idx="861">0.75</cx:pt>
          <cx:pt idx="862">0.7142857142857143</cx:pt>
          <cx:pt idx="863">0.75</cx:pt>
          <cx:pt idx="864">0.7142857142857143</cx:pt>
          <cx:pt idx="865">0.59999999999999998</cx:pt>
          <cx:pt idx="866">0.7142857142857143</cx:pt>
          <cx:pt idx="867">0.75</cx:pt>
          <cx:pt idx="868">0.66666666666666663</cx:pt>
          <cx:pt idx="869">0.7142857142857143</cx:pt>
          <cx:pt idx="870">0.33333333333333331</cx:pt>
          <cx:pt idx="871">0.75</cx:pt>
          <cx:pt idx="872">0.66666666666666663</cx:pt>
          <cx:pt idx="873">0.33333333333333331</cx:pt>
          <cx:pt idx="874">0.33333333333333331</cx:pt>
          <cx:pt idx="875">0.75</cx:pt>
          <cx:pt idx="876">0.66666666666666663</cx:pt>
          <cx:pt idx="877">0.33333333333333331</cx:pt>
          <cx:pt idx="878">0.7142857142857143</cx:pt>
          <cx:pt idx="879">0.5</cx:pt>
          <cx:pt idx="880">0.7142857142857143</cx:pt>
          <cx:pt idx="881">0.7142857142857143</cx:pt>
          <cx:pt idx="882">0.66666666666666663</cx:pt>
          <cx:pt idx="883">0.5</cx:pt>
          <cx:pt idx="884">0.75</cx:pt>
          <cx:pt idx="885">0.66666666666666663</cx:pt>
          <cx:pt idx="886">0.66666666666666663</cx:pt>
          <cx:pt idx="887">0.66666666666666663</cx:pt>
          <cx:pt idx="888">0.5</cx:pt>
          <cx:pt idx="889">0.33333333333333331</cx:pt>
          <cx:pt idx="890">0.7142857142857143</cx:pt>
          <cx:pt idx="891">0.5</cx:pt>
          <cx:pt idx="892">0</cx:pt>
          <cx:pt idx="893">0.59999999999999998</cx:pt>
          <cx:pt idx="894">0.7142857142857143</cx:pt>
          <cx:pt idx="895">0.7142857142857143</cx:pt>
          <cx:pt idx="896">0.75</cx:pt>
          <cx:pt idx="897">0.33333333333333331</cx:pt>
          <cx:pt idx="898">0.7142857142857143</cx:pt>
          <cx:pt idx="899">0.7142857142857143</cx:pt>
          <cx:pt idx="900">0.7142857142857143</cx:pt>
          <cx:pt idx="901">0.7142857142857143</cx:pt>
          <cx:pt idx="902">0</cx:pt>
          <cx:pt idx="903">0.7142857142857143</cx:pt>
          <cx:pt idx="904">0.7142857142857143</cx:pt>
          <cx:pt idx="905">0.66666666666666663</cx:pt>
          <cx:pt idx="906">0.66666666666666663</cx:pt>
          <cx:pt idx="907">0.7142857142857143</cx:pt>
          <cx:pt idx="908">0.66666666666666663</cx:pt>
          <cx:pt idx="909">0.75</cx:pt>
          <cx:pt idx="910">0.33333333333333331</cx:pt>
          <cx:pt idx="911">0.59999999999999998</cx:pt>
          <cx:pt idx="912">0.7142857142857143</cx:pt>
          <cx:pt idx="913">0.33333333333333331</cx:pt>
          <cx:pt idx="914">0.33333333333333331</cx:pt>
          <cx:pt idx="915">0.7142857142857143</cx:pt>
          <cx:pt idx="916">0.75</cx:pt>
          <cx:pt idx="917">0.66666666666666663</cx:pt>
          <cx:pt idx="918">0.66666666666666663</cx:pt>
          <cx:pt idx="919">0.33333333333333331</cx:pt>
          <cx:pt idx="920">0.7142857142857143</cx:pt>
          <cx:pt idx="921">0.7142857142857143</cx:pt>
          <cx:pt idx="922">0.7142857142857143</cx:pt>
          <cx:pt idx="923">0.33333333333333331</cx:pt>
          <cx:pt idx="924">0</cx:pt>
          <cx:pt idx="925">0.75</cx:pt>
          <cx:pt idx="926">0.33333333333333331</cx:pt>
          <cx:pt idx="927">0.75</cx:pt>
          <cx:pt idx="928">0.7142857142857143</cx:pt>
          <cx:pt idx="929">0.75</cx:pt>
          <cx:pt idx="930">0.7142857142857143</cx:pt>
          <cx:pt idx="931">0.75</cx:pt>
          <cx:pt idx="932">0.7142857142857143</cx:pt>
          <cx:pt idx="933">0.7142857142857143</cx:pt>
          <cx:pt idx="934">0</cx:pt>
          <cx:pt idx="935">0.75</cx:pt>
          <cx:pt idx="936">0.75</cx:pt>
          <cx:pt idx="937">0.75</cx:pt>
          <cx:pt idx="938">0.5</cx:pt>
          <cx:pt idx="939">0.66666666666666663</cx:pt>
          <cx:pt idx="940">0.75</cx:pt>
          <cx:pt idx="941">0.75</cx:pt>
          <cx:pt idx="942">0.66666666666666663</cx:pt>
          <cx:pt idx="943">0.7142857142857143</cx:pt>
          <cx:pt idx="944">0.75</cx:pt>
          <cx:pt idx="945">0.75</cx:pt>
          <cx:pt idx="946">0.7142857142857143</cx:pt>
          <cx:pt idx="947">0.7142857142857143</cx:pt>
          <cx:pt idx="948">0.7142857142857143</cx:pt>
          <cx:pt idx="949">0.66666666666666663</cx:pt>
          <cx:pt idx="950">0.59999999999999998</cx:pt>
          <cx:pt idx="951">0.66666666666666663</cx:pt>
          <cx:pt idx="952">0.66666666666666663</cx:pt>
          <cx:pt idx="953">0.7142857142857143</cx:pt>
          <cx:pt idx="954">0.7142857142857143</cx:pt>
          <cx:pt idx="955">0</cx:pt>
          <cx:pt idx="956">0.75</cx:pt>
          <cx:pt idx="957">0.7142857142857143</cx:pt>
          <cx:pt idx="958">0.59999999999999998</cx:pt>
          <cx:pt idx="959">0.7142857142857143</cx:pt>
          <cx:pt idx="960">0.7142857142857143</cx:pt>
          <cx:pt idx="961">0.7142857142857143</cx:pt>
          <cx:pt idx="962">0.5</cx:pt>
          <cx:pt idx="963">0.7142857142857143</cx:pt>
          <cx:pt idx="964">0.75</cx:pt>
          <cx:pt idx="965">0.66666666666666663</cx:pt>
          <cx:pt idx="966">0.33333333333333331</cx:pt>
          <cx:pt idx="967">0.33333333333333331</cx:pt>
          <cx:pt idx="968">0</cx:pt>
          <cx:pt idx="969">0.66666666666666663</cx:pt>
          <cx:pt idx="970">0.75</cx:pt>
          <cx:pt idx="971">0.7142857142857143</cx:pt>
          <cx:pt idx="972">0.7142857142857143</cx:pt>
          <cx:pt idx="973">0</cx:pt>
          <cx:pt idx="974">0.66666666666666663</cx:pt>
          <cx:pt idx="975">0.7142857142857143</cx:pt>
          <cx:pt idx="976">0.75</cx:pt>
          <cx:pt idx="977">0.75</cx:pt>
          <cx:pt idx="978">0.75</cx:pt>
          <cx:pt idx="979">0.5</cx:pt>
          <cx:pt idx="980">0.66666666666666663</cx:pt>
          <cx:pt idx="981">0.75</cx:pt>
          <cx:pt idx="982">0.75</cx:pt>
          <cx:pt idx="983">0.75</cx:pt>
          <cx:pt idx="984">0.33333333333333331</cx:pt>
          <cx:pt idx="985">0.33333333333333331</cx:pt>
          <cx:pt idx="986">0.33333333333333331</cx:pt>
          <cx:pt idx="987">0.66666666666666663</cx:pt>
          <cx:pt idx="988">0.7142857142857143</cx:pt>
          <cx:pt idx="989">0.66666666666666663</cx:pt>
          <cx:pt idx="990">0.75</cx:pt>
          <cx:pt idx="991">0.7142857142857143</cx:pt>
          <cx:pt idx="992">0.33333333333333331</cx:pt>
          <cx:pt idx="993">0.66666666666666663</cx:pt>
          <cx:pt idx="994">0.7142857142857143</cx:pt>
          <cx:pt idx="995">0.7142857142857143</cx:pt>
          <cx:pt idx="996">0</cx:pt>
          <cx:pt idx="997">0.75</cx:pt>
          <cx:pt idx="998">0.75</cx:pt>
          <cx:pt idx="999">0.7142857142857143</cx:pt>
          <cx:pt idx="1000">0.75</cx:pt>
          <cx:pt idx="1001">0.75</cx:pt>
          <cx:pt idx="1002">0.7142857142857143</cx:pt>
          <cx:pt idx="1003">0.33333333333333331</cx:pt>
          <cx:pt idx="1004">0.7142857142857143</cx:pt>
          <cx:pt idx="1005">0.7142857142857143</cx:pt>
          <cx:pt idx="1006">0</cx:pt>
          <cx:pt idx="1007">0.75</cx:pt>
          <cx:pt idx="1008">0.7142857142857143</cx:pt>
          <cx:pt idx="1009">0.33333333333333331</cx:pt>
          <cx:pt idx="1010">0.33333333333333331</cx:pt>
          <cx:pt idx="1011">0.75</cx:pt>
          <cx:pt idx="1012">0</cx:pt>
          <cx:pt idx="1013">0.33333333333333331</cx:pt>
          <cx:pt idx="1014">0.66666666666666663</cx:pt>
          <cx:pt idx="1015">0.7142857142857143</cx:pt>
          <cx:pt idx="1016">0.66666666666666663</cx:pt>
          <cx:pt idx="1017">0.7142857142857143</cx:pt>
          <cx:pt idx="1018">0.33333333333333331</cx:pt>
          <cx:pt idx="1019">0.7142857142857143</cx:pt>
          <cx:pt idx="1020">0.7142857142857143</cx:pt>
          <cx:pt idx="1021">0.75</cx:pt>
          <cx:pt idx="1022">0.75</cx:pt>
          <cx:pt idx="1023">0.7142857142857143</cx:pt>
          <cx:pt idx="1024">0.7142857142857143</cx:pt>
          <cx:pt idx="1025">0.66666666666666663</cx:pt>
          <cx:pt idx="1026">0.75</cx:pt>
          <cx:pt idx="1027">0.75</cx:pt>
          <cx:pt idx="1028">0.33333333333333331</cx:pt>
          <cx:pt idx="1029">0.33333333333333331</cx:pt>
          <cx:pt idx="1030">0.66666666666666663</cx:pt>
          <cx:pt idx="1031">0.33333333333333331</cx:pt>
          <cx:pt idx="1032">0.5</cx:pt>
          <cx:pt idx="1033">0.75</cx:pt>
          <cx:pt idx="1034">0.5</cx:pt>
          <cx:pt idx="1035">0.66666666666666663</cx:pt>
          <cx:pt idx="1036">0.66666666666666663</cx:pt>
          <cx:pt idx="1037">0.66666666666666663</cx:pt>
          <cx:pt idx="1038">0</cx:pt>
          <cx:pt idx="1039">0.83333333333333337</cx:pt>
          <cx:pt idx="1040">0</cx:pt>
          <cx:pt idx="1041">0.75</cx:pt>
          <cx:pt idx="1042">0.66666666666666663</cx:pt>
          <cx:pt idx="1043">0.875</cx:pt>
          <cx:pt idx="1044">0.5</cx:pt>
          <cx:pt idx="1045">0.5</cx:pt>
          <cx:pt idx="1046">0.8571428571428571</cx:pt>
          <cx:pt idx="1047">0</cx:pt>
          <cx:pt idx="1048">0.8571428571428571</cx:pt>
          <cx:pt idx="1049">0</cx:pt>
          <cx:pt idx="1050">0.66666666666666663</cx:pt>
          <cx:pt idx="1051">0.5</cx:pt>
          <cx:pt idx="1052">0</cx:pt>
          <cx:pt idx="1053">0.8571428571428571</cx:pt>
          <cx:pt idx="1054">0</cx:pt>
          <cx:pt idx="1055">0.875</cx:pt>
          <cx:pt idx="1056">0.66666666666666663</cx:pt>
          <cx:pt idx="1057">0.5</cx:pt>
          <cx:pt idx="1058">0.75</cx:pt>
          <cx:pt idx="1059">0.5</cx:pt>
          <cx:pt idx="1060">0.8571428571428571</cx:pt>
          <cx:pt idx="1061">0.83333333333333337</cx:pt>
          <cx:pt idx="1062">0.83333333333333337</cx:pt>
          <cx:pt idx="1063">0.5</cx:pt>
          <cx:pt idx="1064">0.875</cx:pt>
          <cx:pt idx="1065">0.8571428571428571</cx:pt>
          <cx:pt idx="1066">0.5</cx:pt>
          <cx:pt idx="1067">0.8571428571428571</cx:pt>
          <cx:pt idx="1068">0.75</cx:pt>
          <cx:pt idx="1069">0.5</cx:pt>
          <cx:pt idx="1070">0.8571428571428571</cx:pt>
          <cx:pt idx="1071">0</cx:pt>
          <cx:pt idx="1072">0.5</cx:pt>
          <cx:pt idx="1073">0.5</cx:pt>
          <cx:pt idx="1074">0.5</cx:pt>
          <cx:pt idx="1075">0.5</cx:pt>
          <cx:pt idx="1076">0.8571428571428571</cx:pt>
          <cx:pt idx="1077">0.5</cx:pt>
          <cx:pt idx="1078">0.8571428571428571</cx:pt>
          <cx:pt idx="1079">0.875</cx:pt>
          <cx:pt idx="1080">0.83333333333333337</cx:pt>
          <cx:pt idx="1081">0.8571428571428571</cx:pt>
          <cx:pt idx="1082">0</cx:pt>
          <cx:pt idx="1083">0.66666666666666663</cx:pt>
          <cx:pt idx="1084">0</cx:pt>
          <cx:pt idx="1085">0</cx:pt>
          <cx:pt idx="1086">0.875</cx:pt>
          <cx:pt idx="1087">0</cx:pt>
          <cx:pt idx="1088">0.83333333333333337</cx:pt>
          <cx:pt idx="1089">0.8571428571428571</cx:pt>
          <cx:pt idx="1090">0.5</cx:pt>
          <cx:pt idx="1091">0</cx:pt>
          <cx:pt idx="1092">0.83333333333333337</cx:pt>
          <cx:pt idx="1093">0</cx:pt>
          <cx:pt idx="1094">0.875</cx:pt>
          <cx:pt idx="1095">0.83333333333333337</cx:pt>
          <cx:pt idx="1096">0.80000000000000004</cx:pt>
          <cx:pt idx="1097">0.75</cx:pt>
          <cx:pt idx="1098">0.8571428571428571</cx:pt>
          <cx:pt idx="1099">0.80000000000000004</cx:pt>
          <cx:pt idx="1100">0.8571428571428571</cx:pt>
          <cx:pt idx="1101">0.8571428571428571</cx:pt>
          <cx:pt idx="1102">0.5</cx:pt>
          <cx:pt idx="1103">0.83333333333333337</cx:pt>
          <cx:pt idx="1104">0.66666666666666663</cx:pt>
          <cx:pt idx="1105">0.5</cx:pt>
          <cx:pt idx="1106">0</cx:pt>
          <cx:pt idx="1107">0.875</cx:pt>
          <cx:pt idx="1108">0.83333333333333337</cx:pt>
          <cx:pt idx="1109">0.5</cx:pt>
          <cx:pt idx="1110">0.5</cx:pt>
          <cx:pt idx="1111">0.66666666666666663</cx:pt>
          <cx:pt idx="1112">0.5</cx:pt>
          <cx:pt idx="1113">0.5</cx:pt>
          <cx:pt idx="1114">0.75</cx:pt>
          <cx:pt idx="1115">0.66666666666666663</cx:pt>
          <cx:pt idx="1116">0.8571428571428571</cx:pt>
          <cx:pt idx="1117">0</cx:pt>
          <cx:pt idx="1118">0</cx:pt>
          <cx:pt idx="1119">0</cx:pt>
          <cx:pt idx="1120">0.80000000000000004</cx:pt>
          <cx:pt idx="1121">0.5</cx:pt>
          <cx:pt idx="1122">0.66666666666666663</cx:pt>
          <cx:pt idx="1123">0.83333333333333337</cx:pt>
          <cx:pt idx="1124">0.5</cx:pt>
          <cx:pt idx="1125">0.5</cx:pt>
          <cx:pt idx="1126">0.8571428571428571</cx:pt>
          <cx:pt idx="1127">0.5</cx:pt>
          <cx:pt idx="1128">0.8571428571428571</cx:pt>
          <cx:pt idx="1129">0</cx:pt>
          <cx:pt idx="1130">0.8571428571428571</cx:pt>
          <cx:pt idx="1131">0.8571428571428571</cx:pt>
          <cx:pt idx="1132">0.66666666666666663</cx:pt>
          <cx:pt idx="1133">0</cx:pt>
          <cx:pt idx="1134">0.66666666666666663</cx:pt>
          <cx:pt idx="1135">0</cx:pt>
          <cx:pt idx="1136">0.5</cx:pt>
          <cx:pt idx="1137">0</cx:pt>
          <cx:pt idx="1138">0.66666666666666663</cx:pt>
          <cx:pt idx="1139">0.8571428571428571</cx:pt>
          <cx:pt idx="1140">0</cx:pt>
          <cx:pt idx="1141">0.66666666666666663</cx:pt>
          <cx:pt idx="1142">0.875</cx:pt>
          <cx:pt idx="1143">0.5</cx:pt>
          <cx:pt idx="1144">0.66666666666666663</cx:pt>
          <cx:pt idx="1145">0</cx:pt>
          <cx:pt idx="1146">0.5</cx:pt>
          <cx:pt idx="1147">0.75</cx:pt>
          <cx:pt idx="1148">0.875</cx:pt>
          <cx:pt idx="1149">0.5</cx:pt>
          <cx:pt idx="1150">0.83333333333333337</cx:pt>
          <cx:pt idx="1151">0.83333333333333337</cx:pt>
          <cx:pt idx="1152">0.83333333333333337</cx:pt>
          <cx:pt idx="1153">0.8571428571428571</cx:pt>
          <cx:pt idx="1154">0</cx:pt>
          <cx:pt idx="1155">0.66666666666666663</cx:pt>
          <cx:pt idx="1156">0.66666666666666663</cx:pt>
          <cx:pt idx="1157">0.5</cx:pt>
          <cx:pt idx="1158">0.8571428571428571</cx:pt>
          <cx:pt idx="1159">0.80000000000000004</cx:pt>
          <cx:pt idx="1160">0</cx:pt>
          <cx:pt idx="1161">0.875</cx:pt>
          <cx:pt idx="1162">0.8571428571428571</cx:pt>
          <cx:pt idx="1163">0.66666666666666663</cx:pt>
          <cx:pt idx="1164">0.83333333333333337</cx:pt>
          <cx:pt idx="1165">0.5</cx:pt>
          <cx:pt idx="1166">0.5</cx:pt>
          <cx:pt idx="1167">0.66666666666666663</cx:pt>
          <cx:pt idx="1168">0</cx:pt>
          <cx:pt idx="1169">0.83333333333333337</cx:pt>
          <cx:pt idx="1170">0.66666666666666663</cx:pt>
          <cx:pt idx="1171">0</cx:pt>
          <cx:pt idx="1172">0.8571428571428571</cx:pt>
          <cx:pt idx="1173">0.8571428571428571</cx:pt>
          <cx:pt idx="1174">0.66666666666666663</cx:pt>
          <cx:pt idx="1175">0.75</cx:pt>
          <cx:pt idx="1176">0.5</cx:pt>
          <cx:pt idx="1177">0.5</cx:pt>
          <cx:pt idx="1178">0.8571428571428571</cx:pt>
          <cx:pt idx="1179">0.5</cx:pt>
          <cx:pt idx="1180">0.8571428571428571</cx:pt>
          <cx:pt idx="1181">0</cx:pt>
          <cx:pt idx="1182">0</cx:pt>
          <cx:pt idx="1183">0.83333333333333337</cx:pt>
          <cx:pt idx="1184">0.875</cx:pt>
          <cx:pt idx="1185">0.5</cx:pt>
          <cx:pt idx="1186">0.83333333333333337</cx:pt>
          <cx:pt idx="1187">0.83333333333333337</cx:pt>
          <cx:pt idx="1188">0.5</cx:pt>
          <cx:pt idx="1189">0.75</cx:pt>
          <cx:pt idx="1190">0.5</cx:pt>
          <cx:pt idx="1191">0.5</cx:pt>
          <cx:pt idx="1192">0</cx:pt>
          <cx:pt idx="1193">0.75</cx:pt>
          <cx:pt idx="1194">0.8571428571428571</cx:pt>
          <cx:pt idx="1195">0</cx:pt>
          <cx:pt idx="1196">0.83333333333333337</cx:pt>
          <cx:pt idx="1197">0.8571428571428571</cx:pt>
          <cx:pt idx="1198">0</cx:pt>
          <cx:pt idx="1199">0.8571428571428571</cx:pt>
          <cx:pt idx="1200">0.80000000000000004</cx:pt>
          <cx:pt idx="1201">0.875</cx:pt>
          <cx:pt idx="1202">0.8571428571428571</cx:pt>
          <cx:pt idx="1203">0.8571428571428571</cx:pt>
          <cx:pt idx="1204">0.83333333333333337</cx:pt>
          <cx:pt idx="1205">0.75</cx:pt>
          <cx:pt idx="1206">0.80000000000000004</cx:pt>
          <cx:pt idx="1207">0.5</cx:pt>
          <cx:pt idx="1208">0.5</cx:pt>
          <cx:pt idx="1209">0.8571428571428571</cx:pt>
          <cx:pt idx="1210">0.5</cx:pt>
          <cx:pt idx="1211">0.5</cx:pt>
          <cx:pt idx="1212">0.5</cx:pt>
          <cx:pt idx="1213">0.80000000000000004</cx:pt>
          <cx:pt idx="1214">0</cx:pt>
          <cx:pt idx="1215">0.8571428571428571</cx:pt>
          <cx:pt idx="1216">0.875</cx:pt>
          <cx:pt idx="1217">0</cx:pt>
          <cx:pt idx="1218">0.5</cx:pt>
          <cx:pt idx="1219">0.83333333333333337</cx:pt>
          <cx:pt idx="1220">0.875</cx:pt>
          <cx:pt idx="1221">0</cx:pt>
          <cx:pt idx="1222">0.5</cx:pt>
          <cx:pt idx="1223">0.8571428571428571</cx:pt>
          <cx:pt idx="1224">0.80000000000000004</cx:pt>
          <cx:pt idx="1225">0.5</cx:pt>
          <cx:pt idx="1226">0.83333333333333337</cx:pt>
          <cx:pt idx="1227">0.8571428571428571</cx:pt>
          <cx:pt idx="1228">0.8571428571428571</cx:pt>
          <cx:pt idx="1229">0.5</cx:pt>
          <cx:pt idx="1230">0.8571428571428571</cx:pt>
          <cx:pt idx="1231">0.8571428571428571</cx:pt>
          <cx:pt idx="1232">0.83333333333333337</cx:pt>
          <cx:pt idx="1233">0</cx:pt>
          <cx:pt idx="1234">0.5</cx:pt>
          <cx:pt idx="1235">0.66666666666666663</cx:pt>
          <cx:pt idx="1236">0.5</cx:pt>
          <cx:pt idx="1237">0.5</cx:pt>
          <cx:pt idx="1238">0.8571428571428571</cx:pt>
          <cx:pt idx="1239">0.8571428571428571</cx:pt>
          <cx:pt idx="1240">0.875</cx:pt>
          <cx:pt idx="1241">0.83333333333333337</cx:pt>
          <cx:pt idx="1242">0.66666666666666663</cx:pt>
          <cx:pt idx="1243">0.8571428571428571</cx:pt>
          <cx:pt idx="1244">0.5</cx:pt>
          <cx:pt idx="1245">0</cx:pt>
          <cx:pt idx="1246">0</cx:pt>
          <cx:pt idx="1247">0.83333333333333337</cx:pt>
          <cx:pt idx="1248">0</cx:pt>
          <cx:pt idx="1249">0.8571428571428571</cx:pt>
          <cx:pt idx="1250">0.75</cx:pt>
          <cx:pt idx="1251">0</cx:pt>
          <cx:pt idx="1252">0</cx:pt>
          <cx:pt idx="1253">0.80000000000000004</cx:pt>
          <cx:pt idx="1254">0.8571428571428571</cx:pt>
          <cx:pt idx="1255">0</cx:pt>
          <cx:pt idx="1256">0.8571428571428571</cx:pt>
          <cx:pt idx="1257">0</cx:pt>
          <cx:pt idx="1258">0.8571428571428571</cx:pt>
          <cx:pt idx="1259">0</cx:pt>
          <cx:pt idx="1260">0</cx:pt>
          <cx:pt idx="1261">0.5</cx:pt>
          <cx:pt idx="1262">0.8571428571428571</cx:pt>
          <cx:pt idx="1263">0</cx:pt>
          <cx:pt idx="1264">0.8571428571428571</cx:pt>
          <cx:pt idx="1265">0</cx:pt>
          <cx:pt idx="1266">0</cx:pt>
          <cx:pt idx="1267">0.8571428571428571</cx:pt>
          <cx:pt idx="1268">0.66666666666666663</cx:pt>
          <cx:pt idx="1269">0.5</cx:pt>
          <cx:pt idx="1270">0.875</cx:pt>
          <cx:pt idx="1271">0.66666666666666663</cx:pt>
          <cx:pt idx="1272">0.80000000000000004</cx:pt>
          <cx:pt idx="1273">0.5</cx:pt>
          <cx:pt idx="1274">0</cx:pt>
          <cx:pt idx="1275">0</cx:pt>
          <cx:pt idx="1276">0.66666666666666663</cx:pt>
          <cx:pt idx="1277">0.75</cx:pt>
          <cx:pt idx="1278">0</cx:pt>
          <cx:pt idx="1279">0</cx:pt>
          <cx:pt idx="1280">0.8571428571428571</cx:pt>
          <cx:pt idx="1281">0</cx:pt>
          <cx:pt idx="1282">0.5</cx:pt>
          <cx:pt idx="1283">0.5</cx:pt>
          <cx:pt idx="1284">0.875</cx:pt>
          <cx:pt idx="1285">0.66666666666666663</cx:pt>
          <cx:pt idx="1286">0.83333333333333337</cx:pt>
          <cx:pt idx="1287">0.8571428571428571</cx:pt>
          <cx:pt idx="1288">0.5</cx:pt>
          <cx:pt idx="1289">0.8571428571428571</cx:pt>
          <cx:pt idx="1290">0</cx:pt>
          <cx:pt idx="1291">0.66666666666666663</cx:pt>
          <cx:pt idx="1292">0.5</cx:pt>
          <cx:pt idx="1293">0</cx:pt>
          <cx:pt idx="1294">0</cx:pt>
          <cx:pt idx="1295">0.66666666666666663</cx:pt>
          <cx:pt idx="1296">0.66666666666666663</cx:pt>
          <cx:pt idx="1297">0.8571428571428571</cx:pt>
          <cx:pt idx="1298">0.80000000000000004</cx:pt>
          <cx:pt idx="1299">0.66666666666666663</cx:pt>
          <cx:pt idx="1300">0.5</cx:pt>
          <cx:pt idx="1301">0</cx:pt>
          <cx:pt idx="1302">0.8571428571428571</cx:pt>
          <cx:pt idx="1303">0.66666666666666663</cx:pt>
          <cx:pt idx="1304">0.8571428571428571</cx:pt>
          <cx:pt idx="1305">0.8571428571428571</cx:pt>
          <cx:pt idx="1306">0.5</cx:pt>
          <cx:pt idx="1307">0.66666666666666663</cx:pt>
          <cx:pt idx="1308">0.66666666666666663</cx:pt>
          <cx:pt idx="1309">0.66666666666666663</cx:pt>
          <cx:pt idx="1310">0.8571428571428571</cx:pt>
          <cx:pt idx="1311">0.875</cx:pt>
          <cx:pt idx="1312">0.8571428571428571</cx:pt>
          <cx:pt idx="1313">0.66666666666666663</cx:pt>
          <cx:pt idx="1314">0.83333333333333337</cx:pt>
          <cx:pt idx="1315">0.5</cx:pt>
          <cx:pt idx="1316">0.66666666666666663</cx:pt>
          <cx:pt idx="1317">0.5</cx:pt>
          <cx:pt idx="1318">0.8571428571428571</cx:pt>
          <cx:pt idx="1319">0.5</cx:pt>
          <cx:pt idx="1320">0</cx:pt>
          <cx:pt idx="1321">0.8571428571428571</cx:pt>
          <cx:pt idx="1322">0</cx:pt>
          <cx:pt idx="1323">0.8571428571428571</cx:pt>
          <cx:pt idx="1324">0.8571428571428571</cx:pt>
          <cx:pt idx="1325">0.875</cx:pt>
          <cx:pt idx="1326">0.5</cx:pt>
          <cx:pt idx="1327">0.8571428571428571</cx:pt>
          <cx:pt idx="1328">0.8571428571428571</cx:pt>
          <cx:pt idx="1329">0.80000000000000004</cx:pt>
          <cx:pt idx="1330">0.5</cx:pt>
          <cx:pt idx="1331">0.875</cx:pt>
          <cx:pt idx="1332">0</cx:pt>
          <cx:pt idx="1333">0.66666666666666663</cx:pt>
          <cx:pt idx="1334">0.8571428571428571</cx:pt>
          <cx:pt idx="1335">0.8571428571428571</cx:pt>
          <cx:pt idx="1336">0</cx:pt>
          <cx:pt idx="1337">0.5</cx:pt>
          <cx:pt idx="1338">0</cx:pt>
          <cx:pt idx="1339">0.75</cx:pt>
          <cx:pt idx="1340">0.8571428571428571</cx:pt>
          <cx:pt idx="1341">0.8571428571428571</cx:pt>
          <cx:pt idx="1342">0.83333333333333337</cx:pt>
          <cx:pt idx="1343">0</cx:pt>
          <cx:pt idx="1344">0.66666666666666663</cx:pt>
          <cx:pt idx="1345">0</cx:pt>
          <cx:pt idx="1346">0</cx:pt>
          <cx:pt idx="1347">0.5</cx:pt>
          <cx:pt idx="1348">0.8571428571428571</cx:pt>
          <cx:pt idx="1349">0.5</cx:pt>
          <cx:pt idx="1350">0</cx:pt>
          <cx:pt idx="1351">0.875</cx:pt>
          <cx:pt idx="1352">0.83333333333333337</cx:pt>
          <cx:pt idx="1353">0</cx:pt>
          <cx:pt idx="1354">0.80000000000000004</cx:pt>
          <cx:pt idx="1355">0.875</cx:pt>
          <cx:pt idx="1356">0</cx:pt>
          <cx:pt idx="1357">0.66666666666666663</cx:pt>
          <cx:pt idx="1358">0.8571428571428571</cx:pt>
          <cx:pt idx="1359">0.75</cx:pt>
          <cx:pt idx="1360">0.8571428571428571</cx:pt>
          <cx:pt idx="1361">0.66666666666666663</cx:pt>
          <cx:pt idx="1362">0.875</cx:pt>
          <cx:pt idx="1363">0.83333333333333337</cx:pt>
          <cx:pt idx="1364">0.66666666666666663</cx:pt>
          <cx:pt idx="1365">0.8571428571428571</cx:pt>
          <cx:pt idx="1366">0.66666666666666663</cx:pt>
          <cx:pt idx="1367">0.8571428571428571</cx:pt>
          <cx:pt idx="1368">0.875</cx:pt>
          <cx:pt idx="1369">0.80000000000000004</cx:pt>
          <cx:pt idx="1370">0.5</cx:pt>
          <cx:pt idx="1371">0.8571428571428571</cx:pt>
          <cx:pt idx="1372">0.80000000000000004</cx:pt>
          <cx:pt idx="1373">0.8571428571428571</cx:pt>
          <cx:pt idx="1374">0.83333333333333337</cx:pt>
          <cx:pt idx="1375">0</cx:pt>
          <cx:pt idx="1376">0</cx:pt>
          <cx:pt idx="1377">0.8571428571428571</cx:pt>
          <cx:pt idx="1378">0</cx:pt>
          <cx:pt idx="1379">0</cx:pt>
          <cx:pt idx="1380">0.75</cx:pt>
          <cx:pt idx="1381">0.5</cx:pt>
          <cx:pt idx="1382">0.75</cx:pt>
          <cx:pt idx="1383">0</cx:pt>
          <cx:pt idx="1384">0.5</cx:pt>
          <cx:pt idx="1385">0.8571428571428571</cx:pt>
          <cx:pt idx="1386">0.8571428571428571</cx:pt>
          <cx:pt idx="1387">0.66666666666666663</cx:pt>
          <cx:pt idx="1388">0.875</cx:pt>
          <cx:pt idx="1389">0.66666666666666663</cx:pt>
          <cx:pt idx="1390">0.5</cx:pt>
          <cx:pt idx="1391">0.8571428571428571</cx:pt>
          <cx:pt idx="1392">0.5</cx:pt>
          <cx:pt idx="1393">0.66666666666666663</cx:pt>
          <cx:pt idx="1394">0</cx:pt>
          <cx:pt idx="1395">0.875</cx:pt>
          <cx:pt idx="1396">0.875</cx:pt>
          <cx:pt idx="1397">0</cx:pt>
          <cx:pt idx="1398">0</cx:pt>
          <cx:pt idx="1399">0.875</cx:pt>
          <cx:pt idx="1400">0.8571428571428571</cx:pt>
          <cx:pt idx="1401">0.5</cx:pt>
          <cx:pt idx="1402">0.5</cx:pt>
          <cx:pt idx="1403">0.5</cx:pt>
          <cx:pt idx="1404">0.66666666666666663</cx:pt>
          <cx:pt idx="1405">0.875</cx:pt>
          <cx:pt idx="1406">0.875</cx:pt>
          <cx:pt idx="1407">0</cx:pt>
          <cx:pt idx="1408">0</cx:pt>
          <cx:pt idx="1409">0.8571428571428571</cx:pt>
          <cx:pt idx="1410">0.5</cx:pt>
          <cx:pt idx="1411">0.80000000000000004</cx:pt>
          <cx:pt idx="1412">0.66666666666666663</cx:pt>
          <cx:pt idx="1413">0</cx:pt>
          <cx:pt idx="1414">0.83333333333333337</cx:pt>
          <cx:pt idx="1415">0.875</cx:pt>
          <cx:pt idx="1416">0.66666666666666663</cx:pt>
          <cx:pt idx="1417">0.66666666666666663</cx:pt>
          <cx:pt idx="1418">0.875</cx:pt>
          <cx:pt idx="1419">0</cx:pt>
          <cx:pt idx="1420">0.83333333333333337</cx:pt>
          <cx:pt idx="1421">0.83333333333333337</cx:pt>
          <cx:pt idx="1422">0.875</cx:pt>
          <cx:pt idx="1423">0.75</cx:pt>
          <cx:pt idx="1424">0.66666666666666663</cx:pt>
          <cx:pt idx="1425">0.8571428571428571</cx:pt>
          <cx:pt idx="1426">0.83333333333333337</cx:pt>
          <cx:pt idx="1427">0.875</cx:pt>
          <cx:pt idx="1428">0.83333333333333337</cx:pt>
          <cx:pt idx="1429">0</cx:pt>
          <cx:pt idx="1430">0</cx:pt>
          <cx:pt idx="1431">0.8571428571428571</cx:pt>
          <cx:pt idx="1432">0.5</cx:pt>
          <cx:pt idx="1433">0.8571428571428571</cx:pt>
          <cx:pt idx="1434">0.8571428571428571</cx:pt>
          <cx:pt idx="1435">0.8571428571428571</cx:pt>
          <cx:pt idx="1436">0.875</cx:pt>
          <cx:pt idx="1437">0.8571428571428571</cx:pt>
          <cx:pt idx="1438">0</cx:pt>
          <cx:pt idx="1439">0</cx:pt>
          <cx:pt idx="1440">0.8571428571428571</cx:pt>
          <cx:pt idx="1441">0.66666666666666663</cx:pt>
          <cx:pt idx="1442">0.66666666666666663</cx:pt>
          <cx:pt idx="1443">0</cx:pt>
          <cx:pt idx="1444">0.66666666666666663</cx:pt>
          <cx:pt idx="1445">0.8571428571428571</cx:pt>
          <cx:pt idx="1446">0.8571428571428571</cx:pt>
          <cx:pt idx="1447">0.80000000000000004</cx:pt>
          <cx:pt idx="1448">0.875</cx:pt>
          <cx:pt idx="1449">0.5</cx:pt>
          <cx:pt idx="1450">0.83333333333333337</cx:pt>
          <cx:pt idx="1451">0</cx:pt>
          <cx:pt idx="1452">0.75</cx:pt>
          <cx:pt idx="1453">0.5</cx:pt>
          <cx:pt idx="1454">0</cx:pt>
          <cx:pt idx="1455">0.75</cx:pt>
          <cx:pt idx="1456">0.875</cx:pt>
          <cx:pt idx="1457">0.875</cx:pt>
          <cx:pt idx="1458">0.5</cx:pt>
          <cx:pt idx="1459">0.875</cx:pt>
          <cx:pt idx="1460">0.66666666666666663</cx:pt>
          <cx:pt idx="1461">0.83333333333333337</cx:pt>
          <cx:pt idx="1462">0.875</cx:pt>
          <cx:pt idx="1463">0.66666666666666663</cx:pt>
          <cx:pt idx="1464">0.83333333333333337</cx:pt>
          <cx:pt idx="1465">0</cx:pt>
          <cx:pt idx="1466">0</cx:pt>
          <cx:pt idx="1467">0.66666666666666663</cx:pt>
          <cx:pt idx="1468">0.80000000000000004</cx:pt>
          <cx:pt idx="1469">0.83333333333333337</cx:pt>
          <cx:pt idx="1470">0.66666666666666663</cx:pt>
          <cx:pt idx="1471">0</cx:pt>
          <cx:pt idx="1472">0.5</cx:pt>
          <cx:pt idx="1473">0.8571428571428571</cx:pt>
          <cx:pt idx="1474">0.75</cx:pt>
          <cx:pt idx="1475">0.875</cx:pt>
          <cx:pt idx="1476">0.66666666666666663</cx:pt>
          <cx:pt idx="1477">0.66666666666666663</cx:pt>
          <cx:pt idx="1478">0.80000000000000004</cx:pt>
          <cx:pt idx="1479">0.5</cx:pt>
          <cx:pt idx="1480">0.66666666666666663</cx:pt>
          <cx:pt idx="1481">0.75</cx:pt>
          <cx:pt idx="1482">0</cx:pt>
          <cx:pt idx="1483">0.5</cx:pt>
          <cx:pt idx="1484">0.83333333333333337</cx:pt>
          <cx:pt idx="1485">0.75</cx:pt>
          <cx:pt idx="1486">0.8571428571428571</cx:pt>
          <cx:pt idx="1487">0.875</cx:pt>
          <cx:pt idx="1488">0.66666666666666663</cx:pt>
          <cx:pt idx="1489">0.8571428571428571</cx:pt>
          <cx:pt idx="1490">0</cx:pt>
          <cx:pt idx="1491">0.66666666666666663</cx:pt>
          <cx:pt idx="1492">0</cx:pt>
          <cx:pt idx="1493">0.80000000000000004</cx:pt>
          <cx:pt idx="1494">0.8571428571428571</cx:pt>
          <cx:pt idx="1495">0.8571428571428571</cx:pt>
          <cx:pt idx="1496">0</cx:pt>
          <cx:pt idx="1497">0.75</cx:pt>
          <cx:pt idx="1498">0.5</cx:pt>
          <cx:pt idx="1499">0</cx:pt>
          <cx:pt idx="1500">0.8571428571428571</cx:pt>
          <cx:pt idx="1501">0</cx:pt>
          <cx:pt idx="1502">0.5</cx:pt>
          <cx:pt idx="1503">0.80000000000000004</cx:pt>
          <cx:pt idx="1504">0.8571428571428571</cx:pt>
          <cx:pt idx="1505">0.8571428571428571</cx:pt>
          <cx:pt idx="1506">0.66666666666666663</cx:pt>
          <cx:pt idx="1507">0.83333333333333337</cx:pt>
          <cx:pt idx="1508">0.66666666666666663</cx:pt>
          <cx:pt idx="1509">0.80000000000000004</cx:pt>
          <cx:pt idx="1510">0.83333333333333337</cx:pt>
          <cx:pt idx="1511">0.5</cx:pt>
          <cx:pt idx="1512">0.66666666666666663</cx:pt>
          <cx:pt idx="1513">0.8571428571428571</cx:pt>
          <cx:pt idx="1514">0.8571428571428571</cx:pt>
          <cx:pt idx="1515">0.66666666666666663</cx:pt>
          <cx:pt idx="1516">0.875</cx:pt>
          <cx:pt idx="1517">0.83333333333333337</cx:pt>
          <cx:pt idx="1518">0.5</cx:pt>
          <cx:pt idx="1519">0.8571428571428571</cx:pt>
          <cx:pt idx="1520">0.875</cx:pt>
          <cx:pt idx="1521">0.66666666666666663</cx:pt>
          <cx:pt idx="1522">0.66666666666666663</cx:pt>
          <cx:pt idx="1523">0.66666666666666663</cx:pt>
          <cx:pt idx="1524">0</cx:pt>
          <cx:pt idx="1525">0.8571428571428571</cx:pt>
          <cx:pt idx="1526">0.875</cx:pt>
          <cx:pt idx="1527">0</cx:pt>
          <cx:pt idx="1528">0.8571428571428571</cx:pt>
          <cx:pt idx="1529">0.8571428571428571</cx:pt>
          <cx:pt idx="1530">0.83333333333333337</cx:pt>
          <cx:pt idx="1531">0.80000000000000004</cx:pt>
          <cx:pt idx="1532">0.66666666666666663</cx:pt>
          <cx:pt idx="1533">0</cx:pt>
          <cx:pt idx="1534">0.8571428571428571</cx:pt>
          <cx:pt idx="1535">0.875</cx:pt>
          <cx:pt idx="1536">0.875</cx:pt>
          <cx:pt idx="1537">0.75</cx:pt>
          <cx:pt idx="1538">0</cx:pt>
          <cx:pt idx="1539">0.875</cx:pt>
          <cx:pt idx="1540">0.875</cx:pt>
          <cx:pt idx="1541">0</cx:pt>
          <cx:pt idx="1542">0.66666666666666663</cx:pt>
          <cx:pt idx="1543">0</cx:pt>
          <cx:pt idx="1544">0.875</cx:pt>
          <cx:pt idx="1545">0.5</cx:pt>
          <cx:pt idx="1546">0.8571428571428571</cx:pt>
          <cx:pt idx="1547">0.66666666666666663</cx:pt>
          <cx:pt idx="1548">0.75</cx:pt>
          <cx:pt idx="1549">0</cx:pt>
          <cx:pt idx="1550">0.83333333333333337</cx:pt>
          <cx:pt idx="1551">0.5</cx:pt>
          <cx:pt idx="1552">0.66666666666666663</cx:pt>
          <cx:pt idx="1553">0.83333333333333337</cx:pt>
          <cx:pt idx="1554">0.5</cx:pt>
          <cx:pt idx="1555">0.5</cx:pt>
          <cx:pt idx="1556">0.83333333333333337</cx:pt>
          <cx:pt idx="1557">0</cx:pt>
          <cx:pt idx="1558">0.875</cx:pt>
          <cx:pt idx="1559">0.875</cx:pt>
          <cx:pt idx="1560">0.5</cx:pt>
          <cx:pt idx="1561">0.66666666666666663</cx:pt>
          <cx:pt idx="1562">0.83333333333333337</cx:pt>
          <cx:pt idx="1563">0.8571428571428571</cx:pt>
          <cx:pt idx="1564">0</cx:pt>
          <cx:pt idx="1565">0.83333333333333337</cx:pt>
          <cx:pt idx="1566">0.83333333333333337</cx:pt>
          <cx:pt idx="1567">0.8571428571428571</cx:pt>
          <cx:pt idx="1568">0</cx:pt>
          <cx:pt idx="1569">0.75</cx:pt>
          <cx:pt idx="1570">0</cx:pt>
          <cx:pt idx="1571">0.80000000000000004</cx:pt>
          <cx:pt idx="1572">0.66666666666666663</cx:pt>
          <cx:pt idx="1573">0</cx:pt>
          <cx:pt idx="1574">0.66666666666666663</cx:pt>
          <cx:pt idx="1575">0.875</cx:pt>
          <cx:pt idx="1576">0</cx:pt>
          <cx:pt idx="1577">0.83333333333333337</cx:pt>
          <cx:pt idx="1578">0</cx:pt>
          <cx:pt idx="1579">0.66666666666666663</cx:pt>
          <cx:pt idx="1580">0.66666666666666663</cx:pt>
          <cx:pt idx="1581">0.66666666666666663</cx:pt>
          <cx:pt idx="1582">0.80000000000000004</cx:pt>
          <cx:pt idx="1583">0.8571428571428571</cx:pt>
          <cx:pt idx="1584">0.8571428571428571</cx:pt>
          <cx:pt idx="1585">0</cx:pt>
          <cx:pt idx="1586">0.8571428571428571</cx:pt>
          <cx:pt idx="1587">0.66666666666666663</cx:pt>
          <cx:pt idx="1588">0.66666666666666663</cx:pt>
          <cx:pt idx="1589">0.66666666666666663</cx:pt>
          <cx:pt idx="1590">0.75</cx:pt>
          <cx:pt idx="1591">0.875</cx:pt>
          <cx:pt idx="1592">0.83333333333333337</cx:pt>
          <cx:pt idx="1593">0.66666666666666663</cx:pt>
          <cx:pt idx="1594">0.66666666666666663</cx:pt>
          <cx:pt idx="1595">0</cx:pt>
          <cx:pt idx="1596">0.8571428571428571</cx:pt>
          <cx:pt idx="1597">0.5</cx:pt>
          <cx:pt idx="1598">0.875</cx:pt>
          <cx:pt idx="1599">0.83333333333333337</cx:pt>
          <cx:pt idx="1600">0</cx:pt>
          <cx:pt idx="1601">0.8571428571428571</cx:pt>
          <cx:pt idx="1602">0.5</cx:pt>
          <cx:pt idx="1603">0.66666666666666663</cx:pt>
          <cx:pt idx="1604">0.875</cx:pt>
          <cx:pt idx="1605">0.8571428571428571</cx:pt>
          <cx:pt idx="1606">0.5</cx:pt>
          <cx:pt idx="1607">0</cx:pt>
          <cx:pt idx="1608">0.875</cx:pt>
          <cx:pt idx="1609">0.66666666666666663</cx:pt>
          <cx:pt idx="1610">0.66666666666666663</cx:pt>
          <cx:pt idx="1611">0.66666666666666663</cx:pt>
          <cx:pt idx="1612">0.875</cx:pt>
          <cx:pt idx="1613">0</cx:pt>
          <cx:pt idx="1614">0.66666666666666663</cx:pt>
          <cx:pt idx="1615">0.66666666666666663</cx:pt>
          <cx:pt idx="1616">0.8571428571428571</cx:pt>
          <cx:pt idx="1617">0.5</cx:pt>
          <cx:pt idx="1618">0.75</cx:pt>
          <cx:pt idx="1619">0.875</cx:pt>
          <cx:pt idx="1620">0.8571428571428571</cx:pt>
          <cx:pt idx="1621">0.83333333333333337</cx:pt>
          <cx:pt idx="1622">0</cx:pt>
          <cx:pt idx="1623">0.8571428571428571</cx:pt>
          <cx:pt idx="1624">0.83333333333333337</cx:pt>
          <cx:pt idx="1625">0.5</cx:pt>
          <cx:pt idx="1626">0.8571428571428571</cx:pt>
          <cx:pt idx="1627">0.83333333333333337</cx:pt>
          <cx:pt idx="1628">0.8571428571428571</cx:pt>
          <cx:pt idx="1629">0.66666666666666663</cx:pt>
          <cx:pt idx="1630">0.66666666666666663</cx:pt>
          <cx:pt idx="1631">0</cx:pt>
          <cx:pt idx="1632">0.83333333333333337</cx:pt>
          <cx:pt idx="1633">0.875</cx:pt>
          <cx:pt idx="1634">0.5</cx:pt>
          <cx:pt idx="1635">0.875</cx:pt>
          <cx:pt idx="1636">0</cx:pt>
          <cx:pt idx="1637">0.83333333333333337</cx:pt>
          <cx:pt idx="1638">0.8571428571428571</cx:pt>
          <cx:pt idx="1639">0.83333333333333337</cx:pt>
          <cx:pt idx="1640">0.66666666666666663</cx:pt>
          <cx:pt idx="1641">0.80000000000000004</cx:pt>
          <cx:pt idx="1642">0.8571428571428571</cx:pt>
          <cx:pt idx="1643">0.5</cx:pt>
          <cx:pt idx="1644">0.5</cx:pt>
          <cx:pt idx="1645">0</cx:pt>
          <cx:pt idx="1646">0.83333333333333337</cx:pt>
          <cx:pt idx="1647">0.875</cx:pt>
          <cx:pt idx="1648">0</cx:pt>
          <cx:pt idx="1649">0.5</cx:pt>
          <cx:pt idx="1650">0</cx:pt>
          <cx:pt idx="1651">0.875</cx:pt>
          <cx:pt idx="1652">0.8571428571428571</cx:pt>
          <cx:pt idx="1653">0.875</cx:pt>
          <cx:pt idx="1654">0.875</cx:pt>
          <cx:pt idx="1655">0.875</cx:pt>
          <cx:pt idx="1656">0</cx:pt>
          <cx:pt idx="1657">0.66666666666666663</cx:pt>
          <cx:pt idx="1658">0</cx:pt>
          <cx:pt idx="1659">0.75</cx:pt>
          <cx:pt idx="1660">0.5</cx:pt>
          <cx:pt idx="1661">0.8571428571428571</cx:pt>
          <cx:pt idx="1662">0</cx:pt>
          <cx:pt idx="1663">0</cx:pt>
          <cx:pt idx="1664">0.8571428571428571</cx:pt>
          <cx:pt idx="1665">0.8571428571428571</cx:pt>
          <cx:pt idx="1666">0.75</cx:pt>
          <cx:pt idx="1667">0.83333333333333337</cx:pt>
          <cx:pt idx="1668">0.83333333333333337</cx:pt>
          <cx:pt idx="1669">0</cx:pt>
          <cx:pt idx="1670">0.8571428571428571</cx:pt>
          <cx:pt idx="1671">0</cx:pt>
          <cx:pt idx="1672">0.83333333333333337</cx:pt>
          <cx:pt idx="1673">0.5</cx:pt>
          <cx:pt idx="1674">0.8571428571428571</cx:pt>
          <cx:pt idx="1675">0</cx:pt>
          <cx:pt idx="1676">0.83333333333333337</cx:pt>
          <cx:pt idx="1677">0.5</cx:pt>
          <cx:pt idx="1678">0.8571428571428571</cx:pt>
          <cx:pt idx="1679">0.875</cx:pt>
          <cx:pt idx="1680">0</cx:pt>
          <cx:pt idx="1681">0</cx:pt>
          <cx:pt idx="1682">0</cx:pt>
          <cx:pt idx="1683">0.5</cx:pt>
          <cx:pt idx="1684">0.66666666666666663</cx:pt>
          <cx:pt idx="1685">0</cx:pt>
          <cx:pt idx="1686">0</cx:pt>
          <cx:pt idx="1687">0.875</cx:pt>
          <cx:pt idx="1688">0</cx:pt>
          <cx:pt idx="1689">0.75</cx:pt>
          <cx:pt idx="1690">0.5</cx:pt>
          <cx:pt idx="1691">0.66666666666666663</cx:pt>
          <cx:pt idx="1692">0.5</cx:pt>
          <cx:pt idx="1693">0.5</cx:pt>
          <cx:pt idx="1694">0.66666666666666663</cx:pt>
          <cx:pt idx="1695">0.5</cx:pt>
          <cx:pt idx="1696">0.5</cx:pt>
          <cx:pt idx="1697">0.5</cx:pt>
          <cx:pt idx="1698">0.5</cx:pt>
          <cx:pt idx="1699">0.83333333333333337</cx:pt>
          <cx:pt idx="1700">0.5</cx:pt>
          <cx:pt idx="1701">0</cx:pt>
          <cx:pt idx="1702">0.5</cx:pt>
          <cx:pt idx="1703">0.5</cx:pt>
          <cx:pt idx="1704">0.8571428571428571</cx:pt>
          <cx:pt idx="1705">0.5</cx:pt>
          <cx:pt idx="1706">0.5</cx:pt>
          <cx:pt idx="1707">0.5</cx:pt>
          <cx:pt idx="1708">0.875</cx:pt>
          <cx:pt idx="1709">0.66666666666666663</cx:pt>
          <cx:pt idx="1710">0.75</cx:pt>
          <cx:pt idx="1711">0.83333333333333337</cx:pt>
          <cx:pt idx="1712">0</cx:pt>
          <cx:pt idx="1713">0.8571428571428571</cx:pt>
          <cx:pt idx="1714">0</cx:pt>
          <cx:pt idx="1715">0.8571428571428571</cx:pt>
          <cx:pt idx="1716">0.75</cx:pt>
          <cx:pt idx="1717">0.83333333333333337</cx:pt>
          <cx:pt idx="1718">0.66666666666666663</cx:pt>
          <cx:pt idx="1719">0.5</cx:pt>
          <cx:pt idx="1720">0.66666666666666663</cx:pt>
          <cx:pt idx="1721">0</cx:pt>
          <cx:pt idx="1722">0.5</cx:pt>
          <cx:pt idx="1723">0.83333333333333337</cx:pt>
          <cx:pt idx="1724">0.5</cx:pt>
          <cx:pt idx="1725">0.83333333333333337</cx:pt>
          <cx:pt idx="1726">0.8571428571428571</cx:pt>
          <cx:pt idx="1727">0.5</cx:pt>
          <cx:pt idx="1728">0.8571428571428571</cx:pt>
          <cx:pt idx="1729">0</cx:pt>
          <cx:pt idx="1730">0.66666666666666663</cx:pt>
          <cx:pt idx="1731">0.80000000000000004</cx:pt>
          <cx:pt idx="1732">0.83333333333333337</cx:pt>
          <cx:pt idx="1733">0.8571428571428571</cx:pt>
          <cx:pt idx="1734">0.5</cx:pt>
          <cx:pt idx="1735">0.66666666666666663</cx:pt>
          <cx:pt idx="1736">0</cx:pt>
          <cx:pt idx="1737">0.875</cx:pt>
          <cx:pt idx="1738">0</cx:pt>
          <cx:pt idx="1739">0.5</cx:pt>
          <cx:pt idx="1740">0.5</cx:pt>
          <cx:pt idx="1741">0.5</cx:pt>
          <cx:pt idx="1742">0.5</cx:pt>
          <cx:pt idx="1743">0.5</cx:pt>
          <cx:pt idx="1744">0.80000000000000004</cx:pt>
          <cx:pt idx="1745">0.875</cx:pt>
          <cx:pt idx="1746">0.8571428571428571</cx:pt>
          <cx:pt idx="1747">0.5</cx:pt>
          <cx:pt idx="1748">0.8571428571428571</cx:pt>
          <cx:pt idx="1749">0.83333333333333337</cx:pt>
          <cx:pt idx="1750">0</cx:pt>
          <cx:pt idx="1751">0.875</cx:pt>
          <cx:pt idx="1752">0</cx:pt>
          <cx:pt idx="1753">0.80000000000000004</cx:pt>
          <cx:pt idx="1754">0.66666666666666663</cx:pt>
          <cx:pt idx="1755">0.5</cx:pt>
          <cx:pt idx="1756">0</cx:pt>
          <cx:pt idx="1757">0.8571428571428571</cx:pt>
          <cx:pt idx="1758">0.5</cx:pt>
          <cx:pt idx="1759">0</cx:pt>
          <cx:pt idx="1760">0.66666666666666663</cx:pt>
          <cx:pt idx="1761">0.8571428571428571</cx:pt>
          <cx:pt idx="1762">0</cx:pt>
          <cx:pt idx="1763">0.80000000000000004</cx:pt>
          <cx:pt idx="1764">0.8571428571428571</cx:pt>
          <cx:pt idx="1765">0.66666666666666663</cx:pt>
          <cx:pt idx="1766">0.5</cx:pt>
          <cx:pt idx="1767">0.5</cx:pt>
          <cx:pt idx="1768">0.66666666666666663</cx:pt>
          <cx:pt idx="1769">0.66666666666666663</cx:pt>
          <cx:pt idx="1770">0</cx:pt>
          <cx:pt idx="1771">0.8571428571428571</cx:pt>
          <cx:pt idx="1772">0.8571428571428571</cx:pt>
          <cx:pt idx="1773">0.66666666666666663</cx:pt>
          <cx:pt idx="1774">0</cx:pt>
          <cx:pt idx="1775">0</cx:pt>
          <cx:pt idx="1776">0.5</cx:pt>
          <cx:pt idx="1777">0</cx:pt>
          <cx:pt idx="1778">0.83333333333333337</cx:pt>
          <cx:pt idx="1779">0.5</cx:pt>
          <cx:pt idx="1780">0.5</cx:pt>
          <cx:pt idx="1781">0.875</cx:pt>
          <cx:pt idx="1782">0.8571428571428571</cx:pt>
          <cx:pt idx="1783">0</cx:pt>
          <cx:pt idx="1784">0.83333333333333337</cx:pt>
          <cx:pt idx="1785">0.8571428571428571</cx:pt>
          <cx:pt idx="1786">0</cx:pt>
          <cx:pt idx="1787">0.8571428571428571</cx:pt>
          <cx:pt idx="1788">0</cx:pt>
          <cx:pt idx="1789">0.8571428571428571</cx:pt>
          <cx:pt idx="1790">0.8571428571428571</cx:pt>
          <cx:pt idx="1791">0</cx:pt>
          <cx:pt idx="1792">0.8571428571428571</cx:pt>
          <cx:pt idx="1793">0.5</cx:pt>
          <cx:pt idx="1794">0.66666666666666663</cx:pt>
          <cx:pt idx="1795">0.8571428571428571</cx:pt>
          <cx:pt idx="1796">0</cx:pt>
          <cx:pt idx="1797">0</cx:pt>
          <cx:pt idx="1798">0.8571428571428571</cx:pt>
          <cx:pt idx="1799">0.5</cx:pt>
          <cx:pt idx="1800">0</cx:pt>
          <cx:pt idx="1801">0.5</cx:pt>
          <cx:pt idx="1802">0.8571428571428571</cx:pt>
          <cx:pt idx="1803">0.83333333333333337</cx:pt>
          <cx:pt idx="1804">0</cx:pt>
          <cx:pt idx="1805">0.83333333333333337</cx:pt>
          <cx:pt idx="1806">0.5</cx:pt>
          <cx:pt idx="1807">0</cx:pt>
          <cx:pt idx="1808">0</cx:pt>
          <cx:pt idx="1809">0.66666666666666663</cx:pt>
          <cx:pt idx="1810">0.75</cx:pt>
          <cx:pt idx="1811">0.5</cx:pt>
          <cx:pt idx="1812">0.83333333333333337</cx:pt>
          <cx:pt idx="1813">0.5</cx:pt>
          <cx:pt idx="1814">0.5</cx:pt>
          <cx:pt idx="1815">0</cx:pt>
          <cx:pt idx="1816">0.8571428571428571</cx:pt>
          <cx:pt idx="1817">0.875</cx:pt>
          <cx:pt idx="1818">0</cx:pt>
          <cx:pt idx="1819">0.8571428571428571</cx:pt>
          <cx:pt idx="1820">0.5</cx:pt>
          <cx:pt idx="1821">0.8571428571428571</cx:pt>
          <cx:pt idx="1822">0.5</cx:pt>
          <cx:pt idx="1823">0.5</cx:pt>
          <cx:pt idx="1824">0</cx:pt>
          <cx:pt idx="1825">0.875</cx:pt>
          <cx:pt idx="1826">0.8571428571428571</cx:pt>
          <cx:pt idx="1827">0</cx:pt>
          <cx:pt idx="1828">0.83333333333333337</cx:pt>
          <cx:pt idx="1829">0.8571428571428571</cx:pt>
          <cx:pt idx="1830">0.5</cx:pt>
          <cx:pt idx="1831">0.8571428571428571</cx:pt>
          <cx:pt idx="1832">0.8571428571428571</cx:pt>
          <cx:pt idx="1833">0.5</cx:pt>
          <cx:pt idx="1834">0.66666666666666663</cx:pt>
          <cx:pt idx="1835">0.66666666666666663</cx:pt>
          <cx:pt idx="1836">0</cx:pt>
          <cx:pt idx="1837">0</cx:pt>
          <cx:pt idx="1838">0.8571428571428571</cx:pt>
          <cx:pt idx="1839">0.875</cx:pt>
          <cx:pt idx="1840">0.8571428571428571</cx:pt>
          <cx:pt idx="1841">0.875</cx:pt>
          <cx:pt idx="1842">0</cx:pt>
          <cx:pt idx="1843">0</cx:pt>
          <cx:pt idx="1844">0.75</cx:pt>
          <cx:pt idx="1845">0</cx:pt>
          <cx:pt idx="1846">0.5</cx:pt>
          <cx:pt idx="1847">0.66666666666666663</cx:pt>
          <cx:pt idx="1848">0.5</cx:pt>
          <cx:pt idx="1849">0.875</cx:pt>
          <cx:pt idx="1850">0.8571428571428571</cx:pt>
          <cx:pt idx="1851">0.5</cx:pt>
          <cx:pt idx="1852">0.80000000000000004</cx:pt>
          <cx:pt idx="1853">0.8571428571428571</cx:pt>
          <cx:pt idx="1854">0.8571428571428571</cx:pt>
          <cx:pt idx="1855">0.5</cx:pt>
          <cx:pt idx="1856">0</cx:pt>
          <cx:pt idx="1857">0.83333333333333337</cx:pt>
          <cx:pt idx="1858">0.5</cx:pt>
          <cx:pt idx="1859">0.5</cx:pt>
          <cx:pt idx="1860">0</cx:pt>
          <cx:pt idx="1861">0.66666666666666663</cx:pt>
          <cx:pt idx="1862">0.66666666666666663</cx:pt>
          <cx:pt idx="1863">0.8571428571428571</cx:pt>
          <cx:pt idx="1864">0.8571428571428571</cx:pt>
          <cx:pt idx="1865">0.5</cx:pt>
          <cx:pt idx="1866">0.83333333333333337</cx:pt>
          <cx:pt idx="1867">0.66666666666666663</cx:pt>
          <cx:pt idx="1868">0</cx:pt>
          <cx:pt idx="1869">0</cx:pt>
          <cx:pt idx="1870">0.80000000000000004</cx:pt>
          <cx:pt idx="1871">0</cx:pt>
          <cx:pt idx="1872">0.8571428571428571</cx:pt>
          <cx:pt idx="1873">0.66666666666666663</cx:pt>
          <cx:pt idx="1874">0.875</cx:pt>
          <cx:pt idx="1875">0.66666666666666663</cx:pt>
          <cx:pt idx="1876">0.5</cx:pt>
          <cx:pt idx="1877">0.83333333333333337</cx:pt>
          <cx:pt idx="1878">0.8571428571428571</cx:pt>
          <cx:pt idx="1879">0.875</cx:pt>
          <cx:pt idx="1880">0.83333333333333337</cx:pt>
          <cx:pt idx="1881">0.5</cx:pt>
          <cx:pt idx="1882">0.66666666666666663</cx:pt>
          <cx:pt idx="1883">0.8571428571428571</cx:pt>
          <cx:pt idx="1884">0.80000000000000004</cx:pt>
          <cx:pt idx="1885">0.83333333333333337</cx:pt>
          <cx:pt idx="1886">0</cx:pt>
          <cx:pt idx="1887">0.5</cx:pt>
          <cx:pt idx="1888">0.66666666666666663</cx:pt>
          <cx:pt idx="1889">0.75</cx:pt>
          <cx:pt idx="1890">0.83333333333333337</cx:pt>
          <cx:pt idx="1891">0.875</cx:pt>
          <cx:pt idx="1892">0.83333333333333337</cx:pt>
          <cx:pt idx="1893">0.66666666666666663</cx:pt>
          <cx:pt idx="1894">0</cx:pt>
          <cx:pt idx="1895">0.66666666666666663</cx:pt>
          <cx:pt idx="1896">0.80000000000000004</cx:pt>
          <cx:pt idx="1897">0.5</cx:pt>
          <cx:pt idx="1898">0.5</cx:pt>
          <cx:pt idx="1899">0.66666666666666663</cx:pt>
          <cx:pt idx="1900">0.66666666666666663</cx:pt>
          <cx:pt idx="1901">0.83333333333333337</cx:pt>
          <cx:pt idx="1902">0.75</cx:pt>
          <cx:pt idx="1903">0.8571428571428571</cx:pt>
          <cx:pt idx="1904">0</cx:pt>
          <cx:pt idx="1905">0.66666666666666663</cx:pt>
          <cx:pt idx="1906">0.75</cx:pt>
          <cx:pt idx="1907">0.66666666666666663</cx:pt>
          <cx:pt idx="1908">0.8571428571428571</cx:pt>
          <cx:pt idx="1909">0.875</cx:pt>
          <cx:pt idx="1910">0</cx:pt>
          <cx:pt idx="1911">0</cx:pt>
          <cx:pt idx="1912">0.8571428571428571</cx:pt>
          <cx:pt idx="1913">0.66666666666666663</cx:pt>
          <cx:pt idx="1914">0.875</cx:pt>
          <cx:pt idx="1915">0</cx:pt>
          <cx:pt idx="1916">0.875</cx:pt>
          <cx:pt idx="1917">0</cx:pt>
          <cx:pt idx="1918">0</cx:pt>
          <cx:pt idx="1919">0.83333333333333337</cx:pt>
          <cx:pt idx="1920">0.5</cx:pt>
          <cx:pt idx="1921">0.66666666666666663</cx:pt>
          <cx:pt idx="1922">0.83333333333333337</cx:pt>
          <cx:pt idx="1923">0.875</cx:pt>
          <cx:pt idx="1924">0.8571428571428571</cx:pt>
          <cx:pt idx="1925">0.5</cx:pt>
          <cx:pt idx="1926">0.8571428571428571</cx:pt>
          <cx:pt idx="1927">0.5</cx:pt>
          <cx:pt idx="1928">0.75</cx:pt>
          <cx:pt idx="1929">0.5</cx:pt>
          <cx:pt idx="1930">0.875</cx:pt>
          <cx:pt idx="1931">0.8571428571428571</cx:pt>
          <cx:pt idx="1932">0.875</cx:pt>
          <cx:pt idx="1933">0</cx:pt>
          <cx:pt idx="1934">0.83333333333333337</cx:pt>
          <cx:pt idx="1935">0.5</cx:pt>
          <cx:pt idx="1936">0.5</cx:pt>
          <cx:pt idx="1937">0</cx:pt>
          <cx:pt idx="1938">0.5</cx:pt>
          <cx:pt idx="1939">0.5</cx:pt>
          <cx:pt idx="1940">0.66666666666666663</cx:pt>
          <cx:pt idx="1941">0.83333333333333337</cx:pt>
          <cx:pt idx="1942">0</cx:pt>
          <cx:pt idx="1943">0.8571428571428571</cx:pt>
          <cx:pt idx="1944">0.66666666666666663</cx:pt>
          <cx:pt idx="1945">0.8571428571428571</cx:pt>
          <cx:pt idx="1946">0.875</cx:pt>
          <cx:pt idx="1947">0.5</cx:pt>
          <cx:pt idx="1948">0</cx:pt>
          <cx:pt idx="1949">0.75</cx:pt>
          <cx:pt idx="1950">0.5</cx:pt>
          <cx:pt idx="1951">0.75</cx:pt>
          <cx:pt idx="1952">0.875</cx:pt>
          <cx:pt idx="1953">0.8571428571428571</cx:pt>
          <cx:pt idx="1954">0.8571428571428571</cx:pt>
          <cx:pt idx="1955">0.8571428571428571</cx:pt>
          <cx:pt idx="1956">0.8571428571428571</cx:pt>
          <cx:pt idx="1957">0.5</cx:pt>
          <cx:pt idx="1958">0.875</cx:pt>
          <cx:pt idx="1959">0.75</cx:pt>
          <cx:pt idx="1960">0.66666666666666663</cx:pt>
          <cx:pt idx="1961">0.8571428571428571</cx:pt>
          <cx:pt idx="1962">0.8571428571428571</cx:pt>
          <cx:pt idx="1963">0.66666666666666663</cx:pt>
          <cx:pt idx="1964">0.5</cx:pt>
          <cx:pt idx="1965">0.875</cx:pt>
          <cx:pt idx="1966">0.5</cx:pt>
          <cx:pt idx="1967">0.5</cx:pt>
          <cx:pt idx="1968">0.83333333333333337</cx:pt>
          <cx:pt idx="1969">0.8571428571428571</cx:pt>
          <cx:pt idx="1970">0.8571428571428571</cx:pt>
          <cx:pt idx="1971">0.66666666666666663</cx:pt>
          <cx:pt idx="1972">0.66666666666666663</cx:pt>
          <cx:pt idx="1973">0.75</cx:pt>
          <cx:pt idx="1974">0.83333333333333337</cx:pt>
          <cx:pt idx="1975">0.66666666666666663</cx:pt>
          <cx:pt idx="1976">0.8571428571428571</cx:pt>
          <cx:pt idx="1977">0.875</cx:pt>
          <cx:pt idx="1978">0.83333333333333337</cx:pt>
          <cx:pt idx="1979">0</cx:pt>
          <cx:pt idx="1980">0.5</cx:pt>
          <cx:pt idx="1981">0</cx:pt>
          <cx:pt idx="1982">0</cx:pt>
          <cx:pt idx="1983">0</cx:pt>
          <cx:pt idx="1984">0.5</cx:pt>
          <cx:pt idx="1985">0.66666666666666663</cx:pt>
          <cx:pt idx="1986">0.5</cx:pt>
          <cx:pt idx="1987">0.8571428571428571</cx:pt>
          <cx:pt idx="1988">0.5</cx:pt>
          <cx:pt idx="1989">0.8571428571428571</cx:pt>
          <cx:pt idx="1990">0</cx:pt>
          <cx:pt idx="1991">0.8571428571428571</cx:pt>
          <cx:pt idx="1992">0.5</cx:pt>
          <cx:pt idx="1993">0.83333333333333337</cx:pt>
          <cx:pt idx="1994">0.5</cx:pt>
          <cx:pt idx="1995">0.8571428571428571</cx:pt>
          <cx:pt idx="1996">0.8571428571428571</cx:pt>
          <cx:pt idx="1997">0.66666666666666663</cx:pt>
          <cx:pt idx="1998">0.875</cx:pt>
          <cx:pt idx="1999">0.8571428571428571</cx:pt>
          <cx:pt idx="2000">0.5</cx:pt>
          <cx:pt idx="2001">0.8571428571428571</cx:pt>
          <cx:pt idx="2002">0</cx:pt>
          <cx:pt idx="2003">0.5</cx:pt>
          <cx:pt idx="2004">0.83333333333333337</cx:pt>
          <cx:pt idx="2005">0.66666666666666663</cx:pt>
          <cx:pt idx="2006">0.8571428571428571</cx:pt>
          <cx:pt idx="2007">0.8571428571428571</cx:pt>
          <cx:pt idx="2008">0.66666666666666663</cx:pt>
          <cx:pt idx="2009">0.66666666666666663</cx:pt>
          <cx:pt idx="2010">0.5</cx:pt>
          <cx:pt idx="2011">0</cx:pt>
          <cx:pt idx="2012">0.5</cx:pt>
          <cx:pt idx="2013">0.875</cx:pt>
          <cx:pt idx="2014">0.8571428571428571</cx:pt>
          <cx:pt idx="2015">0.83333333333333337</cx:pt>
          <cx:pt idx="2016">0.875</cx:pt>
          <cx:pt idx="2017">0.5</cx:pt>
          <cx:pt idx="2018">0.5</cx:pt>
          <cx:pt idx="2019">0.8571428571428571</cx:pt>
          <cx:pt idx="2020">0.5</cx:pt>
          <cx:pt idx="2021">0.66666666666666663</cx:pt>
          <cx:pt idx="2022">0.66666666666666663</cx:pt>
          <cx:pt idx="2023">0.83333333333333337</cx:pt>
          <cx:pt idx="2024">0.8571428571428571</cx:pt>
          <cx:pt idx="2025">0.875</cx:pt>
          <cx:pt idx="2026">0.66666666666666663</cx:pt>
          <cx:pt idx="2027">0.875</cx:pt>
          <cx:pt idx="2028">0.83333333333333337</cx:pt>
          <cx:pt idx="2029">0.5</cx:pt>
          <cx:pt idx="2030">0.66666666666666663</cx:pt>
          <cx:pt idx="2031">0.8571428571428571</cx:pt>
          <cx:pt idx="2032">0</cx:pt>
          <cx:pt idx="2033">0.80000000000000004</cx:pt>
          <cx:pt idx="2034">0.66666666666666663</cx:pt>
          <cx:pt idx="2035">0.66666666666666663</cx:pt>
          <cx:pt idx="2036">0.75</cx:pt>
          <cx:pt idx="2037">0.66666666666666663</cx:pt>
          <cx:pt idx="2038">0.83333333333333337</cx:pt>
          <cx:pt idx="2039">0</cx:pt>
          <cx:pt idx="2040">0</cx:pt>
          <cx:pt idx="2041">0.83333333333333337</cx:pt>
          <cx:pt idx="2042">0</cx:pt>
          <cx:pt idx="2043">0.8571428571428571</cx:pt>
          <cx:pt idx="2044">0.83333333333333337</cx:pt>
          <cx:pt idx="2045">1</cx:pt>
          <cx:pt idx="2046">1</cx:pt>
          <cx:pt idx="2047">1</cx:pt>
          <cx:pt idx="2048">1</cx:pt>
          <cx:pt idx="2049">1</cx:pt>
          <cx:pt idx="2050">1</cx:pt>
          <cx:pt idx="2051">1</cx:pt>
          <cx:pt idx="2052">1</cx:pt>
          <cx:pt idx="2053">1</cx:pt>
          <cx:pt idx="2054">1</cx:pt>
          <cx:pt idx="2055">1</cx:pt>
          <cx:pt idx="2056">1</cx:pt>
          <cx:pt idx="2057">1</cx:pt>
          <cx:pt idx="2058">1</cx:pt>
          <cx:pt idx="2059">1</cx:pt>
          <cx:pt idx="2060">1</cx:pt>
          <cx:pt idx="2061">1</cx:pt>
          <cx:pt idx="2062">1</cx:pt>
          <cx:pt idx="2063">1</cx:pt>
          <cx:pt idx="2064">1</cx:pt>
          <cx:pt idx="2065">1</cx:pt>
          <cx:pt idx="2066">1</cx:pt>
          <cx:pt idx="2067">1</cx:pt>
          <cx:pt idx="2068">1</cx:pt>
          <cx:pt idx="2069">1</cx:pt>
          <cx:pt idx="2070">1</cx:pt>
          <cx:pt idx="2071">1</cx:pt>
          <cx:pt idx="2072">1</cx:pt>
          <cx:pt idx="2073">1</cx:pt>
          <cx:pt idx="2074">1</cx:pt>
          <cx:pt idx="2075">1</cx:pt>
          <cx:pt idx="2076">1</cx:pt>
          <cx:pt idx="2077">1</cx:pt>
          <cx:pt idx="2078">1</cx:pt>
          <cx:pt idx="2079">1</cx:pt>
          <cx:pt idx="2080">1</cx:pt>
          <cx:pt idx="2081">1</cx:pt>
          <cx:pt idx="2082">1</cx:pt>
          <cx:pt idx="2083">1</cx:pt>
          <cx:pt idx="2084">1</cx:pt>
          <cx:pt idx="2085">1</cx:pt>
          <cx:pt idx="2086">1</cx:pt>
          <cx:pt idx="2087">1</cx:pt>
          <cx:pt idx="2088">1</cx:pt>
          <cx:pt idx="2089">1</cx:pt>
          <cx:pt idx="2090">1</cx:pt>
          <cx:pt idx="2091">1</cx:pt>
          <cx:pt idx="2092">1</cx:pt>
          <cx:pt idx="2093">1</cx:pt>
          <cx:pt idx="2094">1</cx:pt>
          <cx:pt idx="2095">1</cx:pt>
          <cx:pt idx="2096">1</cx:pt>
          <cx:pt idx="2097">1</cx:pt>
          <cx:pt idx="2098">1</cx:pt>
          <cx:pt idx="2099">1</cx:pt>
          <cx:pt idx="2100">1</cx:pt>
          <cx:pt idx="2101">1</cx:pt>
          <cx:pt idx="2102">1</cx:pt>
          <cx:pt idx="2103">1</cx:pt>
          <cx:pt idx="2104">1</cx:pt>
          <cx:pt idx="2105">1</cx:pt>
          <cx:pt idx="2106">1</cx:pt>
          <cx:pt idx="2107">1</cx:pt>
          <cx:pt idx="2108">1</cx:pt>
          <cx:pt idx="2109">1</cx:pt>
          <cx:pt idx="2110">1</cx:pt>
          <cx:pt idx="2111">1</cx:pt>
          <cx:pt idx="2112">1</cx:pt>
          <cx:pt idx="2113">1</cx:pt>
          <cx:pt idx="2114">1</cx:pt>
          <cx:pt idx="2115">1</cx:pt>
          <cx:pt idx="2116">1</cx:pt>
          <cx:pt idx="2117">1</cx:pt>
          <cx:pt idx="2118">1</cx:pt>
          <cx:pt idx="2119">1</cx:pt>
          <cx:pt idx="2120">1</cx:pt>
          <cx:pt idx="2121">1</cx:pt>
          <cx:pt idx="2122">1</cx:pt>
          <cx:pt idx="2123">1</cx:pt>
          <cx:pt idx="2124">1</cx:pt>
          <cx:pt idx="2125">1</cx:pt>
          <cx:pt idx="2126">1</cx:pt>
          <cx:pt idx="2127">1</cx:pt>
          <cx:pt idx="2128">1</cx:pt>
          <cx:pt idx="2129">1</cx:pt>
          <cx:pt idx="2130">1</cx:pt>
          <cx:pt idx="2131">1</cx:pt>
          <cx:pt idx="2132">1</cx:pt>
          <cx:pt idx="2133">1</cx:pt>
          <cx:pt idx="2134">1</cx:pt>
          <cx:pt idx="2135">1</cx:pt>
          <cx:pt idx="2136">1</cx:pt>
          <cx:pt idx="2137">1</cx:pt>
          <cx:pt idx="2138">1</cx:pt>
          <cx:pt idx="2139">1</cx:pt>
          <cx:pt idx="2140">1</cx:pt>
          <cx:pt idx="2141">1</cx:pt>
          <cx:pt idx="2142">1</cx:pt>
          <cx:pt idx="2143">1</cx:pt>
          <cx:pt idx="2144">1</cx:pt>
          <cx:pt idx="2145">1</cx:pt>
          <cx:pt idx="2146">1</cx:pt>
          <cx:pt idx="2147">1</cx:pt>
          <cx:pt idx="2148">1</cx:pt>
          <cx:pt idx="2149">1</cx:pt>
          <cx:pt idx="2150">1</cx:pt>
          <cx:pt idx="2151">1</cx:pt>
          <cx:pt idx="2152">1</cx:pt>
          <cx:pt idx="2153">1</cx:pt>
          <cx:pt idx="2154">1</cx:pt>
          <cx:pt idx="2155">1</cx:pt>
          <cx:pt idx="2156">1</cx:pt>
          <cx:pt idx="2157">1</cx:pt>
          <cx:pt idx="2158">1</cx:pt>
          <cx:pt idx="2159">1</cx:pt>
          <cx:pt idx="2160">1</cx:pt>
          <cx:pt idx="2161">1</cx:pt>
          <cx:pt idx="2162">1</cx:pt>
          <cx:pt idx="2163">1</cx:pt>
          <cx:pt idx="2164">1</cx:pt>
          <cx:pt idx="2165">1</cx:pt>
          <cx:pt idx="2166">1</cx:pt>
          <cx:pt idx="2167">1</cx:pt>
          <cx:pt idx="2168">1</cx:pt>
          <cx:pt idx="2169">1</cx:pt>
          <cx:pt idx="2170">1</cx:pt>
          <cx:pt idx="2171">1</cx:pt>
          <cx:pt idx="2172">1</cx:pt>
          <cx:pt idx="2173">1</cx:pt>
          <cx:pt idx="2174">1</cx:pt>
          <cx:pt idx="2175">1</cx:pt>
          <cx:pt idx="2176">1</cx:pt>
          <cx:pt idx="2177">1</cx:pt>
          <cx:pt idx="2178">1</cx:pt>
          <cx:pt idx="2179">1</cx:pt>
          <cx:pt idx="2180">1</cx:pt>
          <cx:pt idx="2181">1</cx:pt>
          <cx:pt idx="2182">1</cx:pt>
          <cx:pt idx="2183">1</cx:pt>
          <cx:pt idx="2184">1</cx:pt>
          <cx:pt idx="2185">1</cx:pt>
          <cx:pt idx="2186">1</cx:pt>
          <cx:pt idx="2187">1</cx:pt>
          <cx:pt idx="2188">1</cx:pt>
          <cx:pt idx="2189">1</cx:pt>
          <cx:pt idx="2190">1</cx:pt>
          <cx:pt idx="2191">1</cx:pt>
          <cx:pt idx="2192">1</cx:pt>
          <cx:pt idx="2193">1</cx:pt>
          <cx:pt idx="2194">1</cx:pt>
          <cx:pt idx="2195">1</cx:pt>
          <cx:pt idx="2196">1</cx:pt>
          <cx:pt idx="2197">1</cx:pt>
          <cx:pt idx="2198">1</cx:pt>
          <cx:pt idx="2199">1</cx:pt>
          <cx:pt idx="2200">1</cx:pt>
          <cx:pt idx="2201">1</cx:pt>
          <cx:pt idx="2202">1</cx:pt>
          <cx:pt idx="2203">1</cx:pt>
          <cx:pt idx="2204">1</cx:pt>
          <cx:pt idx="2205">1</cx:pt>
          <cx:pt idx="2206">1</cx:pt>
          <cx:pt idx="2207">1</cx:pt>
          <cx:pt idx="2208">1</cx:pt>
          <cx:pt idx="2209">1</cx:pt>
          <cx:pt idx="2210">1</cx:pt>
          <cx:pt idx="2211">1</cx:pt>
          <cx:pt idx="2212">1</cx:pt>
          <cx:pt idx="2213">1</cx:pt>
          <cx:pt idx="2214">1</cx:pt>
          <cx:pt idx="2215">1</cx:pt>
          <cx:pt idx="2216">1</cx:pt>
          <cx:pt idx="2217">1</cx:pt>
          <cx:pt idx="2218">1</cx:pt>
          <cx:pt idx="2219">1</cx:pt>
          <cx:pt idx="2220">1</cx:pt>
          <cx:pt idx="2221">1</cx:pt>
          <cx:pt idx="2222">1</cx:pt>
          <cx:pt idx="2223">1</cx:pt>
          <cx:pt idx="2224">1</cx:pt>
          <cx:pt idx="2225">1</cx:pt>
          <cx:pt idx="2226">1</cx:pt>
          <cx:pt idx="2227">1</cx:pt>
          <cx:pt idx="2228">1</cx:pt>
          <cx:pt idx="2229">1</cx:pt>
          <cx:pt idx="2230">1</cx:pt>
          <cx:pt idx="2231">1</cx:pt>
          <cx:pt idx="2232">1</cx:pt>
          <cx:pt idx="2233">1</cx:pt>
          <cx:pt idx="2234">1</cx:pt>
          <cx:pt idx="2235">1</cx:pt>
          <cx:pt idx="2236">1</cx:pt>
          <cx:pt idx="2237">1</cx:pt>
          <cx:pt idx="2238">1</cx:pt>
          <cx:pt idx="2239">1</cx:pt>
          <cx:pt idx="2240">1</cx:pt>
          <cx:pt idx="2241">1</cx:pt>
          <cx:pt idx="2242">1</cx:pt>
          <cx:pt idx="2243">1</cx:pt>
          <cx:pt idx="2244">1</cx:pt>
          <cx:pt idx="2245">1</cx:pt>
          <cx:pt idx="2246">1</cx:pt>
          <cx:pt idx="2247">1</cx:pt>
          <cx:pt idx="2248">1</cx:pt>
          <cx:pt idx="2249">1</cx:pt>
          <cx:pt idx="2250">1</cx:pt>
          <cx:pt idx="2251">1</cx:pt>
          <cx:pt idx="2252">1</cx:pt>
          <cx:pt idx="2253">1</cx:pt>
          <cx:pt idx="2254">1</cx:pt>
          <cx:pt idx="2255">1</cx:pt>
          <cx:pt idx="2256">1</cx:pt>
          <cx:pt idx="2257">1</cx:pt>
          <cx:pt idx="2258">1</cx:pt>
          <cx:pt idx="2259">1</cx:pt>
          <cx:pt idx="2260">1</cx:pt>
          <cx:pt idx="2261">1</cx:pt>
          <cx:pt idx="2262">1</cx:pt>
          <cx:pt idx="2263">1</cx:pt>
          <cx:pt idx="2264">1</cx:pt>
          <cx:pt idx="2265">1</cx:pt>
          <cx:pt idx="2266">1</cx:pt>
          <cx:pt idx="2267">1</cx:pt>
          <cx:pt idx="2268">1</cx:pt>
          <cx:pt idx="2269">1</cx:pt>
          <cx:pt idx="2270">1</cx:pt>
          <cx:pt idx="2271">1</cx:pt>
          <cx:pt idx="2272">1</cx:pt>
          <cx:pt idx="2273">1</cx:pt>
          <cx:pt idx="2274">1</cx:pt>
          <cx:pt idx="2275">1</cx:pt>
          <cx:pt idx="2276">1</cx:pt>
          <cx:pt idx="2277">1</cx:pt>
          <cx:pt idx="2278">1</cx:pt>
          <cx:pt idx="2279">1</cx:pt>
          <cx:pt idx="2280">1</cx:pt>
          <cx:pt idx="2281">1</cx:pt>
          <cx:pt idx="2282">1</cx:pt>
          <cx:pt idx="2283">1</cx:pt>
          <cx:pt idx="2284">1</cx:pt>
          <cx:pt idx="2285">1</cx:pt>
          <cx:pt idx="2286">1</cx:pt>
          <cx:pt idx="2287">1</cx:pt>
          <cx:pt idx="2288">1</cx:pt>
          <cx:pt idx="2289">1</cx:pt>
          <cx:pt idx="2290">1</cx:pt>
          <cx:pt idx="2291">1</cx:pt>
          <cx:pt idx="2292">1</cx:pt>
          <cx:pt idx="2293">1</cx:pt>
          <cx:pt idx="2294">1</cx:pt>
          <cx:pt idx="2295">1</cx:pt>
          <cx:pt idx="2296">1</cx:pt>
          <cx:pt idx="2297">1</cx:pt>
          <cx:pt idx="2298">1</cx:pt>
          <cx:pt idx="2299">1</cx:pt>
          <cx:pt idx="2300">1</cx:pt>
          <cx:pt idx="2301">1</cx:pt>
          <cx:pt idx="2302">1</cx:pt>
          <cx:pt idx="2303">1</cx:pt>
          <cx:pt idx="2304">1</cx:pt>
          <cx:pt idx="2305">1</cx:pt>
          <cx:pt idx="2306">1</cx:pt>
          <cx:pt idx="2307">1</cx:pt>
          <cx:pt idx="2308">1</cx:pt>
          <cx:pt idx="2309">1</cx:pt>
          <cx:pt idx="2310">1</cx:pt>
          <cx:pt idx="2311">1</cx:pt>
          <cx:pt idx="2312">1</cx:pt>
          <cx:pt idx="2313">1</cx:pt>
          <cx:pt idx="2314">1</cx:pt>
          <cx:pt idx="2315">1</cx:pt>
          <cx:pt idx="2316">1</cx:pt>
          <cx:pt idx="2317">1</cx:pt>
          <cx:pt idx="2318">1</cx:pt>
          <cx:pt idx="2319">1</cx:pt>
          <cx:pt idx="2320">1</cx:pt>
          <cx:pt idx="2321">1</cx:pt>
          <cx:pt idx="2322">1</cx:pt>
          <cx:pt idx="2323">1</cx:pt>
          <cx:pt idx="2324">1</cx:pt>
          <cx:pt idx="2325">1</cx:pt>
          <cx:pt idx="2326">1</cx:pt>
          <cx:pt idx="2327">1</cx:pt>
          <cx:pt idx="2328">1</cx:pt>
          <cx:pt idx="2329">1</cx:pt>
          <cx:pt idx="2330">0.64956360751124043</cx:pt>
        </cx:lvl>
      </cx:numDim>
    </cx:data>
  </cx:chartData>
  <cx:chart>
    <cx:title pos="t" align="ctr" overlay="0">
      <cx:tx>
        <cx:txData>
          <cx:v>Distribution of On-Time Delivery by Route ID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600" b="1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  <a:ea typeface="Arial Nova" panose="020B0504020202020204" pitchFamily="34" charset="0"/>
              <a:cs typeface="Arial Nova" panose="020B0504020202020204" pitchFamily="34" charset="0"/>
            </a:defRPr>
          </a:pPr>
          <a:r>
            <a:rPr lang="en-US" sz="1600" b="1" i="0" u="none" strike="noStrike" baseline="0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Distribution of On-Time Delivery by Route ID</a:t>
          </a:r>
        </a:p>
      </cx:txPr>
    </cx:title>
    <cx:plotArea>
      <cx:plotAreaRegion>
        <cx:plotSurface>
          <cx:spPr>
            <a:noFill/>
            <a:ln>
              <a:noFill/>
            </a:ln>
          </cx:spPr>
        </cx:plotSurface>
        <cx:series layoutId="boxWhisker" uniqueId="{4CAA3085-954E-4F3A-AE04-F7D81874F715}">
          <cx:tx>
            <cx:txData>
              <cx:f>Sheet1!$D$3</cx:f>
              <cx:v>On-Time Delivery</cx:v>
            </cx:txData>
          </cx:tx>
          <cx:spPr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 b="1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Arial Nova" panose="020B0504020202020204" pitchFamily="34" charset="0"/>
                    <a:ea typeface="Arial Nova" panose="020B0504020202020204" pitchFamily="34" charset="0"/>
                    <a:cs typeface="Arial Nova" panose="020B0504020202020204" pitchFamily="34" charset="0"/>
                  </a:defRPr>
                </a:pPr>
                <a:endParaRPr lang="en-US" sz="1200" b="1" i="0" u="none" strike="noStrike" baseline="0">
                  <a:solidFill>
                    <a:schemeClr val="tx2">
                      <a:lumMod val="10000"/>
                      <a:lumOff val="90000"/>
                    </a:schemeClr>
                  </a:solidFill>
                  <a:latin typeface="Arial Nova" panose="020B0504020202020204" pitchFamily="34" charset="0"/>
                </a:endParaRPr>
              </a:p>
            </cx:txPr>
          </cx:dataLabels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 hidden="1">
        <cx:valScaling/>
        <cx:tickLabels/>
        <cx:spPr>
          <a:ln>
            <a:noFill/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 b="0">
                <a:solidFill>
                  <a:schemeClr val="tx2">
                    <a:lumMod val="10000"/>
                    <a:lumOff val="90000"/>
                  </a:schemeClr>
                </a:solidFill>
              </a:defRPr>
            </a:pPr>
            <a:endParaRPr lang="en-US" sz="1200" b="0" i="0" u="none" strike="noStrike" baseline="0">
              <a:solidFill>
                <a:schemeClr val="tx2">
                  <a:lumMod val="10000"/>
                  <a:lumOff val="90000"/>
                </a:schemeClr>
              </a:solidFill>
              <a:latin typeface="Aptos Narrow" panose="02110004020202020204"/>
            </a:endParaRPr>
          </a:p>
        </cx:txPr>
      </cx:axis>
    </cx:plotArea>
  </cx:chart>
  <cx:spPr>
    <a:noFill/>
    <a:ln>
      <a:solidFill>
        <a:schemeClr val="accent1">
          <a:lumMod val="60000"/>
          <a:lumOff val="40000"/>
        </a:schemeClr>
      </a:solidFill>
    </a:ln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7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295AFC-28C5-4574-9C14-79B52D65E25C}" type="doc">
      <dgm:prSet loTypeId="urn:microsoft.com/office/officeart/2018/2/layout/Icon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CA"/>
        </a:p>
      </dgm:t>
    </dgm:pt>
    <dgm:pt modelId="{F9509FB1-78E9-47DD-A8A4-880DF4ED102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2800" b="1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Inefficient Scheduling</a:t>
          </a:r>
        </a:p>
      </dgm:t>
    </dgm:pt>
    <dgm:pt modelId="{6D119974-FEED-474E-ACC4-37F25ADBC820}" type="parTrans" cxnId="{2B7887E8-4864-4388-BA47-61AE4AD39B1E}">
      <dgm:prSet/>
      <dgm:spPr/>
      <dgm:t>
        <a:bodyPr/>
        <a:lstStyle/>
        <a:p>
          <a:endParaRPr lang="en-CA"/>
        </a:p>
      </dgm:t>
    </dgm:pt>
    <dgm:pt modelId="{56841CC7-9295-46AF-B453-47BC37B44FFC}" type="sibTrans" cxnId="{2B7887E8-4864-4388-BA47-61AE4AD39B1E}">
      <dgm:prSet/>
      <dgm:spPr/>
      <dgm:t>
        <a:bodyPr/>
        <a:lstStyle/>
        <a:p>
          <a:endParaRPr lang="en-CA"/>
        </a:p>
      </dgm:t>
    </dgm:pt>
    <dgm:pt modelId="{F89D6779-F5AF-4968-9031-DB051656932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2800" b="1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Underutilized Trucks</a:t>
          </a:r>
        </a:p>
      </dgm:t>
    </dgm:pt>
    <dgm:pt modelId="{2C2DA1BA-9E0A-48EF-BF0F-06F9DE37351A}" type="parTrans" cxnId="{C3C3BD20-09D2-4AC1-99C7-C91AF15B3BD2}">
      <dgm:prSet/>
      <dgm:spPr/>
      <dgm:t>
        <a:bodyPr/>
        <a:lstStyle/>
        <a:p>
          <a:endParaRPr lang="en-CA"/>
        </a:p>
      </dgm:t>
    </dgm:pt>
    <dgm:pt modelId="{48AF897A-56CC-401E-BD00-FC181DC83E8A}" type="sibTrans" cxnId="{C3C3BD20-09D2-4AC1-99C7-C91AF15B3BD2}">
      <dgm:prSet/>
      <dgm:spPr/>
      <dgm:t>
        <a:bodyPr/>
        <a:lstStyle/>
        <a:p>
          <a:endParaRPr lang="en-CA"/>
        </a:p>
      </dgm:t>
    </dgm:pt>
    <dgm:pt modelId="{240929D8-89EE-46CF-AEBB-89C29BE1574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2800" b="1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High Operational Costs</a:t>
          </a:r>
        </a:p>
      </dgm:t>
    </dgm:pt>
    <dgm:pt modelId="{C88759A7-C08D-4E12-8886-66FC1CA33EF1}" type="parTrans" cxnId="{5CB65836-C63C-41DB-B16E-B21FC5727CFC}">
      <dgm:prSet/>
      <dgm:spPr/>
      <dgm:t>
        <a:bodyPr/>
        <a:lstStyle/>
        <a:p>
          <a:endParaRPr lang="en-CA"/>
        </a:p>
      </dgm:t>
    </dgm:pt>
    <dgm:pt modelId="{9E29DFD3-404F-4535-A5E7-26F69BCBBB6A}" type="sibTrans" cxnId="{5CB65836-C63C-41DB-B16E-B21FC5727CFC}">
      <dgm:prSet/>
      <dgm:spPr/>
      <dgm:t>
        <a:bodyPr/>
        <a:lstStyle/>
        <a:p>
          <a:endParaRPr lang="en-CA"/>
        </a:p>
      </dgm:t>
    </dgm:pt>
    <dgm:pt modelId="{E9EAFC9F-4191-4E16-8CF5-9419B1E4F18E}" type="pres">
      <dgm:prSet presAssocID="{54295AFC-28C5-4574-9C14-79B52D65E25C}" presName="root" presStyleCnt="0">
        <dgm:presLayoutVars>
          <dgm:dir/>
          <dgm:resizeHandles val="exact"/>
        </dgm:presLayoutVars>
      </dgm:prSet>
      <dgm:spPr/>
    </dgm:pt>
    <dgm:pt modelId="{934A20AF-39C7-4017-ACF8-C96CEB447336}" type="pres">
      <dgm:prSet presAssocID="{F9509FB1-78E9-47DD-A8A4-880DF4ED102F}" presName="compNode" presStyleCnt="0"/>
      <dgm:spPr/>
    </dgm:pt>
    <dgm:pt modelId="{278CC416-3314-4DAA-A2EC-DF7563B57D07}" type="pres">
      <dgm:prSet presAssocID="{F9509FB1-78E9-47DD-A8A4-880DF4ED102F}" presName="iconRect" presStyleLbl="node1" presStyleIdx="0" presStyleCnt="3" custScaleX="133709" custScaleY="1337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FF318BE-E3B6-4164-BE31-9B44644C8C27}" type="pres">
      <dgm:prSet presAssocID="{F9509FB1-78E9-47DD-A8A4-880DF4ED102F}" presName="spaceRect" presStyleCnt="0"/>
      <dgm:spPr/>
    </dgm:pt>
    <dgm:pt modelId="{36BC34CF-2EF1-44D5-A176-5E3D66D0F270}" type="pres">
      <dgm:prSet presAssocID="{F9509FB1-78E9-47DD-A8A4-880DF4ED102F}" presName="textRect" presStyleLbl="revTx" presStyleIdx="0" presStyleCnt="3">
        <dgm:presLayoutVars>
          <dgm:chMax val="1"/>
          <dgm:chPref val="1"/>
        </dgm:presLayoutVars>
      </dgm:prSet>
      <dgm:spPr/>
    </dgm:pt>
    <dgm:pt modelId="{CF4326C6-EF12-4BB1-80A3-2BE586A53408}" type="pres">
      <dgm:prSet presAssocID="{56841CC7-9295-46AF-B453-47BC37B44FFC}" presName="sibTrans" presStyleCnt="0"/>
      <dgm:spPr/>
    </dgm:pt>
    <dgm:pt modelId="{711551A2-F1F2-46F5-B039-C408DD07600F}" type="pres">
      <dgm:prSet presAssocID="{F89D6779-F5AF-4968-9031-DB051656932A}" presName="compNode" presStyleCnt="0"/>
      <dgm:spPr/>
    </dgm:pt>
    <dgm:pt modelId="{8A6E8256-2B31-4604-A754-E09D5DE57954}" type="pres">
      <dgm:prSet presAssocID="{F89D6779-F5AF-4968-9031-DB051656932A}" presName="iconRect" presStyleLbl="node1" presStyleIdx="1" presStyleCnt="3" custScaleX="133709" custScaleY="13370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3CF4A735-41FF-446E-9E4D-5AB2C6940A52}" type="pres">
      <dgm:prSet presAssocID="{F89D6779-F5AF-4968-9031-DB051656932A}" presName="spaceRect" presStyleCnt="0"/>
      <dgm:spPr/>
    </dgm:pt>
    <dgm:pt modelId="{A36953DB-04BB-40E7-9404-C929767998E8}" type="pres">
      <dgm:prSet presAssocID="{F89D6779-F5AF-4968-9031-DB051656932A}" presName="textRect" presStyleLbl="revTx" presStyleIdx="1" presStyleCnt="3">
        <dgm:presLayoutVars>
          <dgm:chMax val="1"/>
          <dgm:chPref val="1"/>
        </dgm:presLayoutVars>
      </dgm:prSet>
      <dgm:spPr/>
    </dgm:pt>
    <dgm:pt modelId="{1FED6B1B-800C-4DD3-9BE2-C8F41466A1C9}" type="pres">
      <dgm:prSet presAssocID="{48AF897A-56CC-401E-BD00-FC181DC83E8A}" presName="sibTrans" presStyleCnt="0"/>
      <dgm:spPr/>
    </dgm:pt>
    <dgm:pt modelId="{1EAAB9DB-E045-4755-B41E-3CCB8116B017}" type="pres">
      <dgm:prSet presAssocID="{240929D8-89EE-46CF-AEBB-89C29BE15743}" presName="compNode" presStyleCnt="0"/>
      <dgm:spPr/>
    </dgm:pt>
    <dgm:pt modelId="{A5347063-053B-4C22-ACA3-97E65178B870}" type="pres">
      <dgm:prSet presAssocID="{240929D8-89EE-46CF-AEBB-89C29BE15743}" presName="iconRect" presStyleLbl="node1" presStyleIdx="2" presStyleCnt="3" custScaleX="133709" custScaleY="13370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01A6615-4D07-4AE7-999C-BBAEC3D40680}" type="pres">
      <dgm:prSet presAssocID="{240929D8-89EE-46CF-AEBB-89C29BE15743}" presName="spaceRect" presStyleCnt="0"/>
      <dgm:spPr/>
    </dgm:pt>
    <dgm:pt modelId="{8DD7C764-C269-4665-80F0-D4FC8E64375C}" type="pres">
      <dgm:prSet presAssocID="{240929D8-89EE-46CF-AEBB-89C29BE1574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3C3BD20-09D2-4AC1-99C7-C91AF15B3BD2}" srcId="{54295AFC-28C5-4574-9C14-79B52D65E25C}" destId="{F89D6779-F5AF-4968-9031-DB051656932A}" srcOrd="1" destOrd="0" parTransId="{2C2DA1BA-9E0A-48EF-BF0F-06F9DE37351A}" sibTransId="{48AF897A-56CC-401E-BD00-FC181DC83E8A}"/>
    <dgm:cxn modelId="{5CB65836-C63C-41DB-B16E-B21FC5727CFC}" srcId="{54295AFC-28C5-4574-9C14-79B52D65E25C}" destId="{240929D8-89EE-46CF-AEBB-89C29BE15743}" srcOrd="2" destOrd="0" parTransId="{C88759A7-C08D-4E12-8886-66FC1CA33EF1}" sibTransId="{9E29DFD3-404F-4535-A5E7-26F69BCBBB6A}"/>
    <dgm:cxn modelId="{38B58678-475C-497E-AD1A-8C0F20743AC3}" type="presOf" srcId="{F89D6779-F5AF-4968-9031-DB051656932A}" destId="{A36953DB-04BB-40E7-9404-C929767998E8}" srcOrd="0" destOrd="0" presId="urn:microsoft.com/office/officeart/2018/2/layout/IconLabelList"/>
    <dgm:cxn modelId="{AD3D85C3-2F4B-40E7-9294-98BD1AA2A8F5}" type="presOf" srcId="{240929D8-89EE-46CF-AEBB-89C29BE15743}" destId="{8DD7C764-C269-4665-80F0-D4FC8E64375C}" srcOrd="0" destOrd="0" presId="urn:microsoft.com/office/officeart/2018/2/layout/IconLabelList"/>
    <dgm:cxn modelId="{528756C5-6A0D-4517-A85E-2EADA3D03B33}" type="presOf" srcId="{F9509FB1-78E9-47DD-A8A4-880DF4ED102F}" destId="{36BC34CF-2EF1-44D5-A176-5E3D66D0F270}" srcOrd="0" destOrd="0" presId="urn:microsoft.com/office/officeart/2018/2/layout/IconLabelList"/>
    <dgm:cxn modelId="{A7C4C7CD-CE01-4DEA-9890-D0702040AD63}" type="presOf" srcId="{54295AFC-28C5-4574-9C14-79B52D65E25C}" destId="{E9EAFC9F-4191-4E16-8CF5-9419B1E4F18E}" srcOrd="0" destOrd="0" presId="urn:microsoft.com/office/officeart/2018/2/layout/IconLabelList"/>
    <dgm:cxn modelId="{2B7887E8-4864-4388-BA47-61AE4AD39B1E}" srcId="{54295AFC-28C5-4574-9C14-79B52D65E25C}" destId="{F9509FB1-78E9-47DD-A8A4-880DF4ED102F}" srcOrd="0" destOrd="0" parTransId="{6D119974-FEED-474E-ACC4-37F25ADBC820}" sibTransId="{56841CC7-9295-46AF-B453-47BC37B44FFC}"/>
    <dgm:cxn modelId="{753E42A7-8276-476F-BFD9-22F1C50F83A3}" type="presParOf" srcId="{E9EAFC9F-4191-4E16-8CF5-9419B1E4F18E}" destId="{934A20AF-39C7-4017-ACF8-C96CEB447336}" srcOrd="0" destOrd="0" presId="urn:microsoft.com/office/officeart/2018/2/layout/IconLabelList"/>
    <dgm:cxn modelId="{2E7E8F5D-B427-4462-B835-5B3286D66103}" type="presParOf" srcId="{934A20AF-39C7-4017-ACF8-C96CEB447336}" destId="{278CC416-3314-4DAA-A2EC-DF7563B57D07}" srcOrd="0" destOrd="0" presId="urn:microsoft.com/office/officeart/2018/2/layout/IconLabelList"/>
    <dgm:cxn modelId="{D03C1F6C-8214-42B4-8A04-BBBEED0503C5}" type="presParOf" srcId="{934A20AF-39C7-4017-ACF8-C96CEB447336}" destId="{BFF318BE-E3B6-4164-BE31-9B44644C8C27}" srcOrd="1" destOrd="0" presId="urn:microsoft.com/office/officeart/2018/2/layout/IconLabelList"/>
    <dgm:cxn modelId="{E5FE767D-044D-4460-9978-360CE8C21ED9}" type="presParOf" srcId="{934A20AF-39C7-4017-ACF8-C96CEB447336}" destId="{36BC34CF-2EF1-44D5-A176-5E3D66D0F270}" srcOrd="2" destOrd="0" presId="urn:microsoft.com/office/officeart/2018/2/layout/IconLabelList"/>
    <dgm:cxn modelId="{11BEA671-0089-4344-AB7E-2C2F0612618B}" type="presParOf" srcId="{E9EAFC9F-4191-4E16-8CF5-9419B1E4F18E}" destId="{CF4326C6-EF12-4BB1-80A3-2BE586A53408}" srcOrd="1" destOrd="0" presId="urn:microsoft.com/office/officeart/2018/2/layout/IconLabelList"/>
    <dgm:cxn modelId="{91A43941-59F3-4024-ACD3-1128310D5EA7}" type="presParOf" srcId="{E9EAFC9F-4191-4E16-8CF5-9419B1E4F18E}" destId="{711551A2-F1F2-46F5-B039-C408DD07600F}" srcOrd="2" destOrd="0" presId="urn:microsoft.com/office/officeart/2018/2/layout/IconLabelList"/>
    <dgm:cxn modelId="{CDB15B94-4DA3-4A49-BD24-424FEDE94177}" type="presParOf" srcId="{711551A2-F1F2-46F5-B039-C408DD07600F}" destId="{8A6E8256-2B31-4604-A754-E09D5DE57954}" srcOrd="0" destOrd="0" presId="urn:microsoft.com/office/officeart/2018/2/layout/IconLabelList"/>
    <dgm:cxn modelId="{CB1FD04D-6F98-493A-913B-47D9461D2E79}" type="presParOf" srcId="{711551A2-F1F2-46F5-B039-C408DD07600F}" destId="{3CF4A735-41FF-446E-9E4D-5AB2C6940A52}" srcOrd="1" destOrd="0" presId="urn:microsoft.com/office/officeart/2018/2/layout/IconLabelList"/>
    <dgm:cxn modelId="{27E2D983-AD85-4E50-A35F-E9DE5B7B0C2D}" type="presParOf" srcId="{711551A2-F1F2-46F5-B039-C408DD07600F}" destId="{A36953DB-04BB-40E7-9404-C929767998E8}" srcOrd="2" destOrd="0" presId="urn:microsoft.com/office/officeart/2018/2/layout/IconLabelList"/>
    <dgm:cxn modelId="{22EC6947-949A-4A90-A778-2A58A67FA095}" type="presParOf" srcId="{E9EAFC9F-4191-4E16-8CF5-9419B1E4F18E}" destId="{1FED6B1B-800C-4DD3-9BE2-C8F41466A1C9}" srcOrd="3" destOrd="0" presId="urn:microsoft.com/office/officeart/2018/2/layout/IconLabelList"/>
    <dgm:cxn modelId="{48DE7FC9-265E-4F96-B053-8D46CB9BE4A7}" type="presParOf" srcId="{E9EAFC9F-4191-4E16-8CF5-9419B1E4F18E}" destId="{1EAAB9DB-E045-4755-B41E-3CCB8116B017}" srcOrd="4" destOrd="0" presId="urn:microsoft.com/office/officeart/2018/2/layout/IconLabelList"/>
    <dgm:cxn modelId="{67F1FF75-17BF-4122-98A0-3A8743816073}" type="presParOf" srcId="{1EAAB9DB-E045-4755-B41E-3CCB8116B017}" destId="{A5347063-053B-4C22-ACA3-97E65178B870}" srcOrd="0" destOrd="0" presId="urn:microsoft.com/office/officeart/2018/2/layout/IconLabelList"/>
    <dgm:cxn modelId="{0BD5DF01-2394-48A0-9430-480B89E4AB2A}" type="presParOf" srcId="{1EAAB9DB-E045-4755-B41E-3CCB8116B017}" destId="{A01A6615-4D07-4AE7-999C-BBAEC3D40680}" srcOrd="1" destOrd="0" presId="urn:microsoft.com/office/officeart/2018/2/layout/IconLabelList"/>
    <dgm:cxn modelId="{546884E8-EC78-4801-AF5E-47B64FD83353}" type="presParOf" srcId="{1EAAB9DB-E045-4755-B41E-3CCB8116B017}" destId="{8DD7C764-C269-4665-80F0-D4FC8E64375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6B54C-D2D3-4741-8401-881E97DA7D1C}" type="doc">
      <dgm:prSet loTypeId="urn:microsoft.com/office/officeart/2008/layout/PictureStrips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CA"/>
        </a:p>
      </dgm:t>
    </dgm:pt>
    <dgm:pt modelId="{E7C8AAA5-D8DF-4B0B-9ECB-1413FE2AFCA1}">
      <dgm:prSet phldrT="[Text]"/>
      <dgm:spPr>
        <a:solidFill>
          <a:schemeClr val="tx2">
            <a:lumMod val="50000"/>
            <a:lumOff val="50000"/>
            <a:alpha val="40000"/>
          </a:schemeClr>
        </a:solidFill>
      </dgm:spPr>
      <dgm:t>
        <a:bodyPr/>
        <a:lstStyle/>
        <a:p>
          <a:r>
            <a:rPr lang="en-CA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Optimize Schedules</a:t>
          </a:r>
        </a:p>
      </dgm:t>
    </dgm:pt>
    <dgm:pt modelId="{239C0B33-7456-42B5-A7E9-0063DFFB13F7}" type="parTrans" cxnId="{3763F8DD-4C0F-4B5B-8617-1E1BB334B915}">
      <dgm:prSet/>
      <dgm:spPr/>
      <dgm:t>
        <a:bodyPr/>
        <a:lstStyle/>
        <a:p>
          <a:endParaRPr lang="en-CA"/>
        </a:p>
      </dgm:t>
    </dgm:pt>
    <dgm:pt modelId="{23C7ABBC-A006-4D20-BC1E-09B529F3C706}" type="sibTrans" cxnId="{3763F8DD-4C0F-4B5B-8617-1E1BB334B915}">
      <dgm:prSet/>
      <dgm:spPr/>
      <dgm:t>
        <a:bodyPr/>
        <a:lstStyle/>
        <a:p>
          <a:endParaRPr lang="en-CA"/>
        </a:p>
      </dgm:t>
    </dgm:pt>
    <dgm:pt modelId="{EF11F5B9-5DBF-482E-8C68-5DD1F5C86B17}">
      <dgm:prSet phldrT="[Text]"/>
      <dgm:spPr>
        <a:solidFill>
          <a:schemeClr val="tx2">
            <a:lumMod val="50000"/>
            <a:lumOff val="50000"/>
            <a:alpha val="40000"/>
          </a:schemeClr>
        </a:solidFill>
      </dgm:spPr>
      <dgm:t>
        <a:bodyPr/>
        <a:lstStyle/>
        <a:p>
          <a:r>
            <a:rPr lang="en-CA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Reduce Fuel Consumed</a:t>
          </a:r>
        </a:p>
      </dgm:t>
    </dgm:pt>
    <dgm:pt modelId="{9D7C9952-C757-4973-B940-F8D2A4F2524A}" type="parTrans" cxnId="{CF374985-761D-4ACD-A1CF-CEEE2BD6DE04}">
      <dgm:prSet/>
      <dgm:spPr/>
      <dgm:t>
        <a:bodyPr/>
        <a:lstStyle/>
        <a:p>
          <a:endParaRPr lang="en-CA"/>
        </a:p>
      </dgm:t>
    </dgm:pt>
    <dgm:pt modelId="{694EA492-8601-4585-809B-2552CE91CE86}" type="sibTrans" cxnId="{CF374985-761D-4ACD-A1CF-CEEE2BD6DE04}">
      <dgm:prSet/>
      <dgm:spPr/>
      <dgm:t>
        <a:bodyPr/>
        <a:lstStyle/>
        <a:p>
          <a:endParaRPr lang="en-CA"/>
        </a:p>
      </dgm:t>
    </dgm:pt>
    <dgm:pt modelId="{C794630F-5AF4-461A-AE83-4341254992FC}">
      <dgm:prSet phldrT="[Text]"/>
      <dgm:spPr>
        <a:solidFill>
          <a:schemeClr val="tx2">
            <a:lumMod val="50000"/>
            <a:lumOff val="50000"/>
            <a:alpha val="40000"/>
          </a:schemeClr>
        </a:solidFill>
      </dgm:spPr>
      <dgm:t>
        <a:bodyPr/>
        <a:lstStyle/>
        <a:p>
          <a:r>
            <a:rPr lang="en-CA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Maximize Truck Utilization</a:t>
          </a:r>
        </a:p>
      </dgm:t>
    </dgm:pt>
    <dgm:pt modelId="{2D9D0DF0-D0D9-4012-A721-C89CEB634FFD}" type="parTrans" cxnId="{3247C7AB-B803-4939-B027-F20ACDC00C63}">
      <dgm:prSet/>
      <dgm:spPr/>
      <dgm:t>
        <a:bodyPr/>
        <a:lstStyle/>
        <a:p>
          <a:endParaRPr lang="en-CA"/>
        </a:p>
      </dgm:t>
    </dgm:pt>
    <dgm:pt modelId="{2110E1B1-A954-4BD2-8CB9-A5701687C885}" type="sibTrans" cxnId="{3247C7AB-B803-4939-B027-F20ACDC00C63}">
      <dgm:prSet/>
      <dgm:spPr/>
      <dgm:t>
        <a:bodyPr/>
        <a:lstStyle/>
        <a:p>
          <a:endParaRPr lang="en-CA"/>
        </a:p>
      </dgm:t>
    </dgm:pt>
    <dgm:pt modelId="{753F6826-BE06-4779-894F-7AA3C656D3B3}" type="pres">
      <dgm:prSet presAssocID="{A5A6B54C-D2D3-4741-8401-881E97DA7D1C}" presName="Name0" presStyleCnt="0">
        <dgm:presLayoutVars>
          <dgm:dir/>
          <dgm:resizeHandles val="exact"/>
        </dgm:presLayoutVars>
      </dgm:prSet>
      <dgm:spPr/>
    </dgm:pt>
    <dgm:pt modelId="{337F04EA-03FE-431D-9E67-B93A8E62B1A8}" type="pres">
      <dgm:prSet presAssocID="{E7C8AAA5-D8DF-4B0B-9ECB-1413FE2AFCA1}" presName="composite" presStyleCnt="0"/>
      <dgm:spPr/>
    </dgm:pt>
    <dgm:pt modelId="{331A0D7C-2E96-4562-BC95-21C6C98D50E7}" type="pres">
      <dgm:prSet presAssocID="{E7C8AAA5-D8DF-4B0B-9ECB-1413FE2AFCA1}" presName="rect1" presStyleLbl="trAlignAcc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981C7EDB-3840-4F69-83FD-CA5197B88BCC}" type="pres">
      <dgm:prSet presAssocID="{E7C8AAA5-D8DF-4B0B-9ECB-1413FE2AFCA1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onthly calendar with solid fill"/>
        </a:ext>
      </dgm:extLst>
    </dgm:pt>
    <dgm:pt modelId="{E5158996-B82B-47F6-A8A9-D5E3D4B8057C}" type="pres">
      <dgm:prSet presAssocID="{23C7ABBC-A006-4D20-BC1E-09B529F3C706}" presName="sibTrans" presStyleCnt="0"/>
      <dgm:spPr/>
    </dgm:pt>
    <dgm:pt modelId="{3F1997A1-28BC-433B-BCA5-FC65FD7083F5}" type="pres">
      <dgm:prSet presAssocID="{EF11F5B9-5DBF-482E-8C68-5DD1F5C86B17}" presName="composite" presStyleCnt="0"/>
      <dgm:spPr/>
    </dgm:pt>
    <dgm:pt modelId="{9B875D43-CB0E-4B61-A3BA-42795EE58527}" type="pres">
      <dgm:prSet presAssocID="{EF11F5B9-5DBF-482E-8C68-5DD1F5C86B17}" presName="rect1" presStyleLbl="trAlignAcc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AFFB6C0F-51F8-4BB5-9BD0-FF0A6584DCA1}" type="pres">
      <dgm:prSet presAssocID="{EF11F5B9-5DBF-482E-8C68-5DD1F5C86B17}" presName="rect2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uel with solid fill"/>
        </a:ext>
      </dgm:extLst>
    </dgm:pt>
    <dgm:pt modelId="{DD20A573-9E63-438A-8637-EEA96C0AC156}" type="pres">
      <dgm:prSet presAssocID="{694EA492-8601-4585-809B-2552CE91CE86}" presName="sibTrans" presStyleCnt="0"/>
      <dgm:spPr/>
    </dgm:pt>
    <dgm:pt modelId="{FB9D5C93-D0F6-42DC-AB34-8EF6CBBC76D3}" type="pres">
      <dgm:prSet presAssocID="{C794630F-5AF4-461A-AE83-4341254992FC}" presName="composite" presStyleCnt="0"/>
      <dgm:spPr/>
    </dgm:pt>
    <dgm:pt modelId="{97768CFA-DFD6-4DA4-AB0B-6665D364CB5C}" type="pres">
      <dgm:prSet presAssocID="{C794630F-5AF4-461A-AE83-4341254992FC}" presName="rect1" presStyleLbl="trAlignAcc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26E3695-26F7-4D16-A595-3D2533E0AE77}" type="pres">
      <dgm:prSet presAssocID="{C794630F-5AF4-461A-AE83-4341254992FC}" presName="rect2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Dump truck with solid fill"/>
        </a:ext>
      </dgm:extLst>
    </dgm:pt>
  </dgm:ptLst>
  <dgm:cxnLst>
    <dgm:cxn modelId="{949E8851-8AFA-49E1-ADF3-BA2FE3B43C37}" type="presOf" srcId="{A5A6B54C-D2D3-4741-8401-881E97DA7D1C}" destId="{753F6826-BE06-4779-894F-7AA3C656D3B3}" srcOrd="0" destOrd="0" presId="urn:microsoft.com/office/officeart/2008/layout/PictureStrips"/>
    <dgm:cxn modelId="{CF374985-761D-4ACD-A1CF-CEEE2BD6DE04}" srcId="{A5A6B54C-D2D3-4741-8401-881E97DA7D1C}" destId="{EF11F5B9-5DBF-482E-8C68-5DD1F5C86B17}" srcOrd="1" destOrd="0" parTransId="{9D7C9952-C757-4973-B940-F8D2A4F2524A}" sibTransId="{694EA492-8601-4585-809B-2552CE91CE86}"/>
    <dgm:cxn modelId="{52A3FA8B-B1AE-4FCD-A4CF-BDDB76C8A3A9}" type="presOf" srcId="{E7C8AAA5-D8DF-4B0B-9ECB-1413FE2AFCA1}" destId="{331A0D7C-2E96-4562-BC95-21C6C98D50E7}" srcOrd="0" destOrd="0" presId="urn:microsoft.com/office/officeart/2008/layout/PictureStrips"/>
    <dgm:cxn modelId="{B15E438D-61AB-4990-A110-B290F0A05BD8}" type="presOf" srcId="{C794630F-5AF4-461A-AE83-4341254992FC}" destId="{97768CFA-DFD6-4DA4-AB0B-6665D364CB5C}" srcOrd="0" destOrd="0" presId="urn:microsoft.com/office/officeart/2008/layout/PictureStrips"/>
    <dgm:cxn modelId="{3247C7AB-B803-4939-B027-F20ACDC00C63}" srcId="{A5A6B54C-D2D3-4741-8401-881E97DA7D1C}" destId="{C794630F-5AF4-461A-AE83-4341254992FC}" srcOrd="2" destOrd="0" parTransId="{2D9D0DF0-D0D9-4012-A721-C89CEB634FFD}" sibTransId="{2110E1B1-A954-4BD2-8CB9-A5701687C885}"/>
    <dgm:cxn modelId="{3763F8DD-4C0F-4B5B-8617-1E1BB334B915}" srcId="{A5A6B54C-D2D3-4741-8401-881E97DA7D1C}" destId="{E7C8AAA5-D8DF-4B0B-9ECB-1413FE2AFCA1}" srcOrd="0" destOrd="0" parTransId="{239C0B33-7456-42B5-A7E9-0063DFFB13F7}" sibTransId="{23C7ABBC-A006-4D20-BC1E-09B529F3C706}"/>
    <dgm:cxn modelId="{58A8F9F8-8DA0-47E2-A0E5-68296FF672BC}" type="presOf" srcId="{EF11F5B9-5DBF-482E-8C68-5DD1F5C86B17}" destId="{9B875D43-CB0E-4B61-A3BA-42795EE58527}" srcOrd="0" destOrd="0" presId="urn:microsoft.com/office/officeart/2008/layout/PictureStrips"/>
    <dgm:cxn modelId="{BF060D0F-E515-45E7-A717-85361AA1C7C7}" type="presParOf" srcId="{753F6826-BE06-4779-894F-7AA3C656D3B3}" destId="{337F04EA-03FE-431D-9E67-B93A8E62B1A8}" srcOrd="0" destOrd="0" presId="urn:microsoft.com/office/officeart/2008/layout/PictureStrips"/>
    <dgm:cxn modelId="{4A9EF818-0633-4E81-8A37-D47DFB0AC589}" type="presParOf" srcId="{337F04EA-03FE-431D-9E67-B93A8E62B1A8}" destId="{331A0D7C-2E96-4562-BC95-21C6C98D50E7}" srcOrd="0" destOrd="0" presId="urn:microsoft.com/office/officeart/2008/layout/PictureStrips"/>
    <dgm:cxn modelId="{6DF3CD9E-3CDD-49AE-B84E-5E790C3B27C3}" type="presParOf" srcId="{337F04EA-03FE-431D-9E67-B93A8E62B1A8}" destId="{981C7EDB-3840-4F69-83FD-CA5197B88BCC}" srcOrd="1" destOrd="0" presId="urn:microsoft.com/office/officeart/2008/layout/PictureStrips"/>
    <dgm:cxn modelId="{39C6E7BD-6AC1-4BEA-8072-4E7F3F8814AD}" type="presParOf" srcId="{753F6826-BE06-4779-894F-7AA3C656D3B3}" destId="{E5158996-B82B-47F6-A8A9-D5E3D4B8057C}" srcOrd="1" destOrd="0" presId="urn:microsoft.com/office/officeart/2008/layout/PictureStrips"/>
    <dgm:cxn modelId="{9E06C4B7-ABC5-4570-B2DF-0B9D43810953}" type="presParOf" srcId="{753F6826-BE06-4779-894F-7AA3C656D3B3}" destId="{3F1997A1-28BC-433B-BCA5-FC65FD7083F5}" srcOrd="2" destOrd="0" presId="urn:microsoft.com/office/officeart/2008/layout/PictureStrips"/>
    <dgm:cxn modelId="{DB7E62FD-F3CE-4AD6-935B-A52A1CF02229}" type="presParOf" srcId="{3F1997A1-28BC-433B-BCA5-FC65FD7083F5}" destId="{9B875D43-CB0E-4B61-A3BA-42795EE58527}" srcOrd="0" destOrd="0" presId="urn:microsoft.com/office/officeart/2008/layout/PictureStrips"/>
    <dgm:cxn modelId="{C67239A0-933B-443D-ACE6-D6F054E3BEFA}" type="presParOf" srcId="{3F1997A1-28BC-433B-BCA5-FC65FD7083F5}" destId="{AFFB6C0F-51F8-4BB5-9BD0-FF0A6584DCA1}" srcOrd="1" destOrd="0" presId="urn:microsoft.com/office/officeart/2008/layout/PictureStrips"/>
    <dgm:cxn modelId="{DF9EAF34-7C8E-40DA-A35F-B64ED71D8836}" type="presParOf" srcId="{753F6826-BE06-4779-894F-7AA3C656D3B3}" destId="{DD20A573-9E63-438A-8637-EEA96C0AC156}" srcOrd="3" destOrd="0" presId="urn:microsoft.com/office/officeart/2008/layout/PictureStrips"/>
    <dgm:cxn modelId="{2070E5BA-0AE3-4166-B8BF-DBEFB6D07237}" type="presParOf" srcId="{753F6826-BE06-4779-894F-7AA3C656D3B3}" destId="{FB9D5C93-D0F6-42DC-AB34-8EF6CBBC76D3}" srcOrd="4" destOrd="0" presId="urn:microsoft.com/office/officeart/2008/layout/PictureStrips"/>
    <dgm:cxn modelId="{780D6E26-39D8-46E6-855E-855661431250}" type="presParOf" srcId="{FB9D5C93-D0F6-42DC-AB34-8EF6CBBC76D3}" destId="{97768CFA-DFD6-4DA4-AB0B-6665D364CB5C}" srcOrd="0" destOrd="0" presId="urn:microsoft.com/office/officeart/2008/layout/PictureStrips"/>
    <dgm:cxn modelId="{72A3324F-B298-4765-9F86-8A844D4BB5EA}" type="presParOf" srcId="{FB9D5C93-D0F6-42DC-AB34-8EF6CBBC76D3}" destId="{826E3695-26F7-4D16-A595-3D2533E0AE7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215D3F-C1A0-42A0-B1B0-1ABA0B9786F0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7352261-FD14-4FD7-BEC5-79FFD894B4B0}" type="pres">
      <dgm:prSet presAssocID="{FF215D3F-C1A0-42A0-B1B0-1ABA0B9786F0}" presName="composite" presStyleCnt="0">
        <dgm:presLayoutVars>
          <dgm:chMax val="1"/>
          <dgm:dir/>
          <dgm:resizeHandles val="exact"/>
        </dgm:presLayoutVars>
      </dgm:prSet>
      <dgm:spPr/>
    </dgm:pt>
    <dgm:pt modelId="{8ED481D8-3619-4C3C-9057-A6CC46C06324}" type="pres">
      <dgm:prSet presAssocID="{FF215D3F-C1A0-42A0-B1B0-1ABA0B9786F0}" presName="radial" presStyleCnt="0">
        <dgm:presLayoutVars>
          <dgm:animLvl val="ctr"/>
        </dgm:presLayoutVars>
      </dgm:prSet>
      <dgm:spPr/>
    </dgm:pt>
  </dgm:ptLst>
  <dgm:cxnLst>
    <dgm:cxn modelId="{934FE3E0-538A-41D1-9625-C4978EB3A9B1}" type="presOf" srcId="{FF215D3F-C1A0-42A0-B1B0-1ABA0B9786F0}" destId="{97352261-FD14-4FD7-BEC5-79FFD894B4B0}" srcOrd="0" destOrd="0" presId="urn:microsoft.com/office/officeart/2005/8/layout/radial3"/>
    <dgm:cxn modelId="{CC6B7CA2-4298-47DA-8B85-F47CD4560657}" type="presParOf" srcId="{97352261-FD14-4FD7-BEC5-79FFD894B4B0}" destId="{8ED481D8-3619-4C3C-9057-A6CC46C06324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670FC7-035D-4AE5-BCCF-4C5C4AD8AE08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F531B40B-F238-439B-9988-2233B868D46E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CA" dirty="0">
              <a:solidFill>
                <a:schemeClr val="tx2">
                  <a:lumMod val="90000"/>
                  <a:lumOff val="10000"/>
                </a:schemeClr>
              </a:solidFill>
              <a:latin typeface="Arial Nova" panose="020B0504020202020204" pitchFamily="34" charset="0"/>
            </a:rPr>
            <a:t>Average Speed</a:t>
          </a:r>
        </a:p>
        <a:p>
          <a:pPr>
            <a:spcAft>
              <a:spcPts val="0"/>
            </a:spcAft>
          </a:pPr>
          <a:r>
            <a:rPr lang="en-CA" dirty="0">
              <a:solidFill>
                <a:schemeClr val="tx2">
                  <a:lumMod val="90000"/>
                  <a:lumOff val="10000"/>
                </a:schemeClr>
              </a:solidFill>
              <a:latin typeface="Arial Nova" panose="020B0504020202020204" pitchFamily="34" charset="0"/>
            </a:rPr>
            <a:t>(driver’s)</a:t>
          </a:r>
        </a:p>
      </dgm:t>
    </dgm:pt>
    <dgm:pt modelId="{FF803033-CF96-4E42-B10B-75AA6E4B1D10}" type="parTrans" cxnId="{3D96DD13-C8D5-45B8-95D6-4B219149E6A2}">
      <dgm:prSet/>
      <dgm:spPr/>
      <dgm:t>
        <a:bodyPr/>
        <a:lstStyle/>
        <a:p>
          <a:endParaRPr lang="en-CA"/>
        </a:p>
      </dgm:t>
    </dgm:pt>
    <dgm:pt modelId="{185B744B-10A8-42A7-AA91-7C61EB69F8CB}" type="sibTrans" cxnId="{3D96DD13-C8D5-45B8-95D6-4B219149E6A2}">
      <dgm:prSet/>
      <dgm:spPr/>
      <dgm:t>
        <a:bodyPr/>
        <a:lstStyle/>
        <a:p>
          <a:endParaRPr lang="en-CA"/>
        </a:p>
      </dgm:t>
    </dgm:pt>
    <dgm:pt modelId="{6A910781-B63D-451F-9A11-781DC476B723}">
      <dgm:prSet phldrT="[Text]"/>
      <dgm:spPr/>
      <dgm:t>
        <a:bodyPr/>
        <a:lstStyle/>
        <a:p>
          <a:r>
            <a:rPr lang="en-CA" dirty="0">
              <a:solidFill>
                <a:schemeClr val="tx2">
                  <a:lumMod val="90000"/>
                  <a:lumOff val="10000"/>
                </a:schemeClr>
              </a:solidFill>
              <a:latin typeface="Arial Nova" panose="020B0504020202020204" pitchFamily="34" charset="0"/>
            </a:rPr>
            <a:t>14 hours</a:t>
          </a:r>
        </a:p>
      </dgm:t>
    </dgm:pt>
    <dgm:pt modelId="{9E297575-AB2C-4C26-B033-523FB8AA9C6C}" type="parTrans" cxnId="{0C1FC3DD-4CAE-4D85-9343-71F3D2ADF54C}">
      <dgm:prSet/>
      <dgm:spPr/>
      <dgm:t>
        <a:bodyPr/>
        <a:lstStyle/>
        <a:p>
          <a:endParaRPr lang="en-CA"/>
        </a:p>
      </dgm:t>
    </dgm:pt>
    <dgm:pt modelId="{7F942F1F-FF93-46FD-860E-A8B159C5AAAD}" type="sibTrans" cxnId="{0C1FC3DD-4CAE-4D85-9343-71F3D2ADF54C}">
      <dgm:prSet/>
      <dgm:spPr/>
      <dgm:t>
        <a:bodyPr/>
        <a:lstStyle/>
        <a:p>
          <a:endParaRPr lang="en-CA"/>
        </a:p>
      </dgm:t>
    </dgm:pt>
    <dgm:pt modelId="{695C00B7-99A2-42B0-832D-52E7E04F1109}">
      <dgm:prSet phldrT="[Text]"/>
      <dgm:spPr/>
      <dgm:t>
        <a:bodyPr/>
        <a:lstStyle/>
        <a:p>
          <a:r>
            <a:rPr lang="en-CA" dirty="0">
              <a:solidFill>
                <a:schemeClr val="tx2">
                  <a:lumMod val="90000"/>
                  <a:lumOff val="10000"/>
                </a:schemeClr>
              </a:solidFill>
              <a:latin typeface="Arial Nova" panose="020B0504020202020204" pitchFamily="34" charset="0"/>
            </a:rPr>
            <a:t>Distance Capacity</a:t>
          </a:r>
        </a:p>
      </dgm:t>
    </dgm:pt>
    <dgm:pt modelId="{ADDFAF18-D7C5-439E-9854-919CEEC6D29C}" type="parTrans" cxnId="{A2D071B3-282B-436E-92A7-7A539FC447DB}">
      <dgm:prSet/>
      <dgm:spPr/>
      <dgm:t>
        <a:bodyPr/>
        <a:lstStyle/>
        <a:p>
          <a:endParaRPr lang="en-CA"/>
        </a:p>
      </dgm:t>
    </dgm:pt>
    <dgm:pt modelId="{D7D4A018-7FF3-4D24-94F8-7AFF105A4950}" type="sibTrans" cxnId="{A2D071B3-282B-436E-92A7-7A539FC447DB}">
      <dgm:prSet/>
      <dgm:spPr/>
      <dgm:t>
        <a:bodyPr/>
        <a:lstStyle/>
        <a:p>
          <a:endParaRPr lang="en-CA"/>
        </a:p>
      </dgm:t>
    </dgm:pt>
    <dgm:pt modelId="{3FC3BD59-B92D-43AA-8291-D691CDBFEE38}" type="pres">
      <dgm:prSet presAssocID="{AA670FC7-035D-4AE5-BCCF-4C5C4AD8AE08}" presName="linearFlow" presStyleCnt="0">
        <dgm:presLayoutVars>
          <dgm:dir/>
          <dgm:resizeHandles val="exact"/>
        </dgm:presLayoutVars>
      </dgm:prSet>
      <dgm:spPr/>
    </dgm:pt>
    <dgm:pt modelId="{B644BDE6-3366-4257-BE26-A28C8AA22BDA}" type="pres">
      <dgm:prSet presAssocID="{F531B40B-F238-439B-9988-2233B868D46E}" presName="node" presStyleLbl="node1" presStyleIdx="0" presStyleCnt="3">
        <dgm:presLayoutVars>
          <dgm:bulletEnabled val="1"/>
        </dgm:presLayoutVars>
      </dgm:prSet>
      <dgm:spPr/>
    </dgm:pt>
    <dgm:pt modelId="{87B764DB-EFEA-4DDB-AC0A-CB06D4AADD17}" type="pres">
      <dgm:prSet presAssocID="{185B744B-10A8-42A7-AA91-7C61EB69F8CB}" presName="spacerL" presStyleCnt="0"/>
      <dgm:spPr/>
    </dgm:pt>
    <dgm:pt modelId="{DE73BA0E-71DA-475B-9472-7B463A04B5BB}" type="pres">
      <dgm:prSet presAssocID="{185B744B-10A8-42A7-AA91-7C61EB69F8CB}" presName="sibTrans" presStyleLbl="sibTrans2D1" presStyleIdx="0" presStyleCnt="2"/>
      <dgm:spPr>
        <a:prstGeom prst="mathMultiply">
          <a:avLst/>
        </a:prstGeom>
      </dgm:spPr>
    </dgm:pt>
    <dgm:pt modelId="{1BCD5964-410C-49BB-BF23-3913D8BC1882}" type="pres">
      <dgm:prSet presAssocID="{185B744B-10A8-42A7-AA91-7C61EB69F8CB}" presName="spacerR" presStyleCnt="0"/>
      <dgm:spPr/>
    </dgm:pt>
    <dgm:pt modelId="{FEBB27BE-62CE-4E25-839E-ADD0C9FC9018}" type="pres">
      <dgm:prSet presAssocID="{6A910781-B63D-451F-9A11-781DC476B723}" presName="node" presStyleLbl="node1" presStyleIdx="1" presStyleCnt="3">
        <dgm:presLayoutVars>
          <dgm:bulletEnabled val="1"/>
        </dgm:presLayoutVars>
      </dgm:prSet>
      <dgm:spPr/>
    </dgm:pt>
    <dgm:pt modelId="{125F4DDD-AFB0-4485-B433-391C1597D78A}" type="pres">
      <dgm:prSet presAssocID="{7F942F1F-FF93-46FD-860E-A8B159C5AAAD}" presName="spacerL" presStyleCnt="0"/>
      <dgm:spPr/>
    </dgm:pt>
    <dgm:pt modelId="{B2D66752-C350-449B-9863-B74DCC5F682F}" type="pres">
      <dgm:prSet presAssocID="{7F942F1F-FF93-46FD-860E-A8B159C5AAAD}" presName="sibTrans" presStyleLbl="sibTrans2D1" presStyleIdx="1" presStyleCnt="2"/>
      <dgm:spPr/>
    </dgm:pt>
    <dgm:pt modelId="{B58DECC7-ACA9-484B-9E31-23C00DAB421D}" type="pres">
      <dgm:prSet presAssocID="{7F942F1F-FF93-46FD-860E-A8B159C5AAAD}" presName="spacerR" presStyleCnt="0"/>
      <dgm:spPr/>
    </dgm:pt>
    <dgm:pt modelId="{40ED9471-FEEA-4104-AA1A-BEC09CE6A947}" type="pres">
      <dgm:prSet presAssocID="{695C00B7-99A2-42B0-832D-52E7E04F1109}" presName="node" presStyleLbl="node1" presStyleIdx="2" presStyleCnt="3">
        <dgm:presLayoutVars>
          <dgm:bulletEnabled val="1"/>
        </dgm:presLayoutVars>
      </dgm:prSet>
      <dgm:spPr/>
    </dgm:pt>
  </dgm:ptLst>
  <dgm:cxnLst>
    <dgm:cxn modelId="{3D96DD13-C8D5-45B8-95D6-4B219149E6A2}" srcId="{AA670FC7-035D-4AE5-BCCF-4C5C4AD8AE08}" destId="{F531B40B-F238-439B-9988-2233B868D46E}" srcOrd="0" destOrd="0" parTransId="{FF803033-CF96-4E42-B10B-75AA6E4B1D10}" sibTransId="{185B744B-10A8-42A7-AA91-7C61EB69F8CB}"/>
    <dgm:cxn modelId="{D3037555-B3A2-4D1C-9C55-9793201AA738}" type="presOf" srcId="{6A910781-B63D-451F-9A11-781DC476B723}" destId="{FEBB27BE-62CE-4E25-839E-ADD0C9FC9018}" srcOrd="0" destOrd="0" presId="urn:microsoft.com/office/officeart/2005/8/layout/equation1"/>
    <dgm:cxn modelId="{9B5BE87B-22A2-4A1C-B95C-B259FD4141CB}" type="presOf" srcId="{7F942F1F-FF93-46FD-860E-A8B159C5AAAD}" destId="{B2D66752-C350-449B-9863-B74DCC5F682F}" srcOrd="0" destOrd="0" presId="urn:microsoft.com/office/officeart/2005/8/layout/equation1"/>
    <dgm:cxn modelId="{8CB86194-0E38-47F3-A42E-75CC9D2C15B0}" type="presOf" srcId="{695C00B7-99A2-42B0-832D-52E7E04F1109}" destId="{40ED9471-FEEA-4104-AA1A-BEC09CE6A947}" srcOrd="0" destOrd="0" presId="urn:microsoft.com/office/officeart/2005/8/layout/equation1"/>
    <dgm:cxn modelId="{727C0AAC-7FDB-4A4A-8F88-6D8715482CF5}" type="presOf" srcId="{185B744B-10A8-42A7-AA91-7C61EB69F8CB}" destId="{DE73BA0E-71DA-475B-9472-7B463A04B5BB}" srcOrd="0" destOrd="0" presId="urn:microsoft.com/office/officeart/2005/8/layout/equation1"/>
    <dgm:cxn modelId="{A2D071B3-282B-436E-92A7-7A539FC447DB}" srcId="{AA670FC7-035D-4AE5-BCCF-4C5C4AD8AE08}" destId="{695C00B7-99A2-42B0-832D-52E7E04F1109}" srcOrd="2" destOrd="0" parTransId="{ADDFAF18-D7C5-439E-9854-919CEEC6D29C}" sibTransId="{D7D4A018-7FF3-4D24-94F8-7AFF105A4950}"/>
    <dgm:cxn modelId="{0CD3C8DB-5FCD-484A-ABDA-0D1AAAA3C106}" type="presOf" srcId="{AA670FC7-035D-4AE5-BCCF-4C5C4AD8AE08}" destId="{3FC3BD59-B92D-43AA-8291-D691CDBFEE38}" srcOrd="0" destOrd="0" presId="urn:microsoft.com/office/officeart/2005/8/layout/equation1"/>
    <dgm:cxn modelId="{0C1FC3DD-4CAE-4D85-9343-71F3D2ADF54C}" srcId="{AA670FC7-035D-4AE5-BCCF-4C5C4AD8AE08}" destId="{6A910781-B63D-451F-9A11-781DC476B723}" srcOrd="1" destOrd="0" parTransId="{9E297575-AB2C-4C26-B033-523FB8AA9C6C}" sibTransId="{7F942F1F-FF93-46FD-860E-A8B159C5AAAD}"/>
    <dgm:cxn modelId="{C981CEE2-6C5C-4E04-AD58-B222D596832C}" type="presOf" srcId="{F531B40B-F238-439B-9988-2233B868D46E}" destId="{B644BDE6-3366-4257-BE26-A28C8AA22BDA}" srcOrd="0" destOrd="0" presId="urn:microsoft.com/office/officeart/2005/8/layout/equation1"/>
    <dgm:cxn modelId="{1C41CE71-D872-459E-8E26-017CF9AC338F}" type="presParOf" srcId="{3FC3BD59-B92D-43AA-8291-D691CDBFEE38}" destId="{B644BDE6-3366-4257-BE26-A28C8AA22BDA}" srcOrd="0" destOrd="0" presId="urn:microsoft.com/office/officeart/2005/8/layout/equation1"/>
    <dgm:cxn modelId="{7A4D3ACF-47EF-4F88-8439-FA9B09CF9305}" type="presParOf" srcId="{3FC3BD59-B92D-43AA-8291-D691CDBFEE38}" destId="{87B764DB-EFEA-4DDB-AC0A-CB06D4AADD17}" srcOrd="1" destOrd="0" presId="urn:microsoft.com/office/officeart/2005/8/layout/equation1"/>
    <dgm:cxn modelId="{27E639BE-E4B5-4161-A3AE-9202A41DC9BC}" type="presParOf" srcId="{3FC3BD59-B92D-43AA-8291-D691CDBFEE38}" destId="{DE73BA0E-71DA-475B-9472-7B463A04B5BB}" srcOrd="2" destOrd="0" presId="urn:microsoft.com/office/officeart/2005/8/layout/equation1"/>
    <dgm:cxn modelId="{94D982F9-3656-42F7-810C-6D4B4062DA8E}" type="presParOf" srcId="{3FC3BD59-B92D-43AA-8291-D691CDBFEE38}" destId="{1BCD5964-410C-49BB-BF23-3913D8BC1882}" srcOrd="3" destOrd="0" presId="urn:microsoft.com/office/officeart/2005/8/layout/equation1"/>
    <dgm:cxn modelId="{0F650EA1-6B18-4D0E-A033-A4C51DA6B687}" type="presParOf" srcId="{3FC3BD59-B92D-43AA-8291-D691CDBFEE38}" destId="{FEBB27BE-62CE-4E25-839E-ADD0C9FC9018}" srcOrd="4" destOrd="0" presId="urn:microsoft.com/office/officeart/2005/8/layout/equation1"/>
    <dgm:cxn modelId="{367E52DB-BA21-455A-BE90-AA7C9DFE396B}" type="presParOf" srcId="{3FC3BD59-B92D-43AA-8291-D691CDBFEE38}" destId="{125F4DDD-AFB0-4485-B433-391C1597D78A}" srcOrd="5" destOrd="0" presId="urn:microsoft.com/office/officeart/2005/8/layout/equation1"/>
    <dgm:cxn modelId="{00CE89F4-258F-4C69-B6C4-85079725D611}" type="presParOf" srcId="{3FC3BD59-B92D-43AA-8291-D691CDBFEE38}" destId="{B2D66752-C350-449B-9863-B74DCC5F682F}" srcOrd="6" destOrd="0" presId="urn:microsoft.com/office/officeart/2005/8/layout/equation1"/>
    <dgm:cxn modelId="{89F57898-9046-4D63-8D22-724522590A3E}" type="presParOf" srcId="{3FC3BD59-B92D-43AA-8291-D691CDBFEE38}" destId="{B58DECC7-ACA9-484B-9E31-23C00DAB421D}" srcOrd="7" destOrd="0" presId="urn:microsoft.com/office/officeart/2005/8/layout/equation1"/>
    <dgm:cxn modelId="{44791C1D-DA8A-474D-B1BC-1980B78A50B2}" type="presParOf" srcId="{3FC3BD59-B92D-43AA-8291-D691CDBFEE38}" destId="{40ED9471-FEEA-4104-AA1A-BEC09CE6A947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20F42A-4F8B-4BD5-89EB-158C33142A09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5A254958-3C2F-4D47-A838-0A798918F37E}">
      <dgm:prSet phldrT="[Text]"/>
      <dgm:spPr/>
      <dgm:t>
        <a:bodyPr/>
        <a:lstStyle/>
        <a:p>
          <a:r>
            <a:rPr lang="en-CA" b="1" dirty="0">
              <a:solidFill>
                <a:schemeClr val="tx2">
                  <a:lumMod val="90000"/>
                  <a:lumOff val="10000"/>
                </a:schemeClr>
              </a:solidFill>
            </a:rPr>
            <a:t>Required Speed (50mph)</a:t>
          </a:r>
        </a:p>
      </dgm:t>
    </dgm:pt>
    <dgm:pt modelId="{09DFC463-3911-4D8E-8196-B4E8C2890D2F}" type="parTrans" cxnId="{93D0E9CF-0672-4893-B1A2-20899A11853F}">
      <dgm:prSet/>
      <dgm:spPr/>
      <dgm:t>
        <a:bodyPr/>
        <a:lstStyle/>
        <a:p>
          <a:endParaRPr lang="en-CA"/>
        </a:p>
      </dgm:t>
    </dgm:pt>
    <dgm:pt modelId="{BE42F222-868B-403D-9D78-0273A955D70C}" type="sibTrans" cxnId="{93D0E9CF-0672-4893-B1A2-20899A11853F}">
      <dgm:prSet/>
      <dgm:spPr/>
      <dgm:t>
        <a:bodyPr/>
        <a:lstStyle/>
        <a:p>
          <a:endParaRPr lang="en-CA"/>
        </a:p>
      </dgm:t>
    </dgm:pt>
    <dgm:pt modelId="{1C7F81A2-168E-41ED-8F79-332146EC5847}">
      <dgm:prSet phldrT="[Text]"/>
      <dgm:spPr/>
      <dgm:t>
        <a:bodyPr/>
        <a:lstStyle/>
        <a:p>
          <a:r>
            <a:rPr lang="en-CA" b="1" dirty="0">
              <a:solidFill>
                <a:schemeClr val="tx2">
                  <a:lumMod val="90000"/>
                  <a:lumOff val="10000"/>
                </a:schemeClr>
              </a:solidFill>
            </a:rPr>
            <a:t>14 hours</a:t>
          </a:r>
        </a:p>
      </dgm:t>
    </dgm:pt>
    <dgm:pt modelId="{60E863B5-4B33-46F7-B28B-043E3F4DA987}" type="parTrans" cxnId="{FC9FF825-CB59-4F8D-8ABA-2FD24725A812}">
      <dgm:prSet/>
      <dgm:spPr/>
      <dgm:t>
        <a:bodyPr/>
        <a:lstStyle/>
        <a:p>
          <a:endParaRPr lang="en-CA"/>
        </a:p>
      </dgm:t>
    </dgm:pt>
    <dgm:pt modelId="{A8BB8AFE-732F-4D3C-A4FE-1CB7A53B4CBE}" type="sibTrans" cxnId="{FC9FF825-CB59-4F8D-8ABA-2FD24725A812}">
      <dgm:prSet/>
      <dgm:spPr/>
      <dgm:t>
        <a:bodyPr/>
        <a:lstStyle/>
        <a:p>
          <a:endParaRPr lang="en-CA"/>
        </a:p>
      </dgm:t>
    </dgm:pt>
    <dgm:pt modelId="{21276064-ACD6-4098-98D5-7AFC8F74EA24}">
      <dgm:prSet phldrT="[Text]"/>
      <dgm:spPr/>
      <dgm:t>
        <a:bodyPr/>
        <a:lstStyle/>
        <a:p>
          <a:r>
            <a:rPr lang="en-CA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rPr>
            <a:t>Required Distance Capacity</a:t>
          </a:r>
        </a:p>
      </dgm:t>
    </dgm:pt>
    <dgm:pt modelId="{BC6EAFC1-2EA9-4B88-813C-565A3CB7C3B5}" type="parTrans" cxnId="{F8C71945-0680-451B-B5A2-5D9F3727A4E8}">
      <dgm:prSet/>
      <dgm:spPr/>
      <dgm:t>
        <a:bodyPr/>
        <a:lstStyle/>
        <a:p>
          <a:endParaRPr lang="en-CA"/>
        </a:p>
      </dgm:t>
    </dgm:pt>
    <dgm:pt modelId="{1ACF3999-D777-4978-AE29-DD99C95AE52D}" type="sibTrans" cxnId="{F8C71945-0680-451B-B5A2-5D9F3727A4E8}">
      <dgm:prSet/>
      <dgm:spPr/>
      <dgm:t>
        <a:bodyPr/>
        <a:lstStyle/>
        <a:p>
          <a:endParaRPr lang="en-CA"/>
        </a:p>
      </dgm:t>
    </dgm:pt>
    <dgm:pt modelId="{06A05CEB-6DBC-4010-9AAC-0CAF3852845B}" type="pres">
      <dgm:prSet presAssocID="{9E20F42A-4F8B-4BD5-89EB-158C33142A09}" presName="linearFlow" presStyleCnt="0">
        <dgm:presLayoutVars>
          <dgm:dir/>
          <dgm:resizeHandles val="exact"/>
        </dgm:presLayoutVars>
      </dgm:prSet>
      <dgm:spPr/>
    </dgm:pt>
    <dgm:pt modelId="{DCE6FAC2-358C-4D2D-B7CE-88DA7EF0996C}" type="pres">
      <dgm:prSet presAssocID="{5A254958-3C2F-4D47-A838-0A798918F37E}" presName="node" presStyleLbl="node1" presStyleIdx="0" presStyleCnt="3">
        <dgm:presLayoutVars>
          <dgm:bulletEnabled val="1"/>
        </dgm:presLayoutVars>
      </dgm:prSet>
      <dgm:spPr/>
    </dgm:pt>
    <dgm:pt modelId="{D725871A-8ADF-46A4-A27B-C3C24D056F26}" type="pres">
      <dgm:prSet presAssocID="{BE42F222-868B-403D-9D78-0273A955D70C}" presName="spacerL" presStyleCnt="0"/>
      <dgm:spPr/>
    </dgm:pt>
    <dgm:pt modelId="{92C5DAB9-14BA-45E6-A9BE-61C35AEF82DE}" type="pres">
      <dgm:prSet presAssocID="{BE42F222-868B-403D-9D78-0273A955D70C}" presName="sibTrans" presStyleLbl="sibTrans2D1" presStyleIdx="0" presStyleCnt="2"/>
      <dgm:spPr>
        <a:prstGeom prst="mathMultiply">
          <a:avLst/>
        </a:prstGeom>
      </dgm:spPr>
    </dgm:pt>
    <dgm:pt modelId="{BBEE357D-F8D6-45C9-AB38-9A2534788AC5}" type="pres">
      <dgm:prSet presAssocID="{BE42F222-868B-403D-9D78-0273A955D70C}" presName="spacerR" presStyleCnt="0"/>
      <dgm:spPr/>
    </dgm:pt>
    <dgm:pt modelId="{798D9150-BB68-4570-9655-2A404A8F4685}" type="pres">
      <dgm:prSet presAssocID="{1C7F81A2-168E-41ED-8F79-332146EC5847}" presName="node" presStyleLbl="node1" presStyleIdx="1" presStyleCnt="3">
        <dgm:presLayoutVars>
          <dgm:bulletEnabled val="1"/>
        </dgm:presLayoutVars>
      </dgm:prSet>
      <dgm:spPr/>
    </dgm:pt>
    <dgm:pt modelId="{88C95590-7380-4CB9-BE22-3E34C00FB5F9}" type="pres">
      <dgm:prSet presAssocID="{A8BB8AFE-732F-4D3C-A4FE-1CB7A53B4CBE}" presName="spacerL" presStyleCnt="0"/>
      <dgm:spPr/>
    </dgm:pt>
    <dgm:pt modelId="{D02F9894-7FAD-4AB8-9732-F1930F5D9B8B}" type="pres">
      <dgm:prSet presAssocID="{A8BB8AFE-732F-4D3C-A4FE-1CB7A53B4CBE}" presName="sibTrans" presStyleLbl="sibTrans2D1" presStyleIdx="1" presStyleCnt="2"/>
      <dgm:spPr/>
    </dgm:pt>
    <dgm:pt modelId="{6F70C4B9-F38A-4EF2-AF64-3CFE1F6DD63A}" type="pres">
      <dgm:prSet presAssocID="{A8BB8AFE-732F-4D3C-A4FE-1CB7A53B4CBE}" presName="spacerR" presStyleCnt="0"/>
      <dgm:spPr/>
    </dgm:pt>
    <dgm:pt modelId="{9E337B29-51A7-40ED-B5ED-E91A7357E9E1}" type="pres">
      <dgm:prSet presAssocID="{21276064-ACD6-4098-98D5-7AFC8F74EA24}" presName="node" presStyleLbl="node1" presStyleIdx="2" presStyleCnt="3">
        <dgm:presLayoutVars>
          <dgm:bulletEnabled val="1"/>
        </dgm:presLayoutVars>
      </dgm:prSet>
      <dgm:spPr/>
    </dgm:pt>
  </dgm:ptLst>
  <dgm:cxnLst>
    <dgm:cxn modelId="{F4187414-B7DA-4E23-B7EB-1BADE49A1985}" type="presOf" srcId="{A8BB8AFE-732F-4D3C-A4FE-1CB7A53B4CBE}" destId="{D02F9894-7FAD-4AB8-9732-F1930F5D9B8B}" srcOrd="0" destOrd="0" presId="urn:microsoft.com/office/officeart/2005/8/layout/equation1"/>
    <dgm:cxn modelId="{AF008D23-04C4-4ED9-8266-4F2E06E6DC01}" type="presOf" srcId="{9E20F42A-4F8B-4BD5-89EB-158C33142A09}" destId="{06A05CEB-6DBC-4010-9AAC-0CAF3852845B}" srcOrd="0" destOrd="0" presId="urn:microsoft.com/office/officeart/2005/8/layout/equation1"/>
    <dgm:cxn modelId="{FC9FF825-CB59-4F8D-8ABA-2FD24725A812}" srcId="{9E20F42A-4F8B-4BD5-89EB-158C33142A09}" destId="{1C7F81A2-168E-41ED-8F79-332146EC5847}" srcOrd="1" destOrd="0" parTransId="{60E863B5-4B33-46F7-B28B-043E3F4DA987}" sibTransId="{A8BB8AFE-732F-4D3C-A4FE-1CB7A53B4CBE}"/>
    <dgm:cxn modelId="{DB26155D-AA77-454C-A023-6F9C417C4D0F}" type="presOf" srcId="{5A254958-3C2F-4D47-A838-0A798918F37E}" destId="{DCE6FAC2-358C-4D2D-B7CE-88DA7EF0996C}" srcOrd="0" destOrd="0" presId="urn:microsoft.com/office/officeart/2005/8/layout/equation1"/>
    <dgm:cxn modelId="{F8C71945-0680-451B-B5A2-5D9F3727A4E8}" srcId="{9E20F42A-4F8B-4BD5-89EB-158C33142A09}" destId="{21276064-ACD6-4098-98D5-7AFC8F74EA24}" srcOrd="2" destOrd="0" parTransId="{BC6EAFC1-2EA9-4B88-813C-565A3CB7C3B5}" sibTransId="{1ACF3999-D777-4978-AE29-DD99C95AE52D}"/>
    <dgm:cxn modelId="{28FFEF49-A056-4CFF-AA06-F1C1F44880E6}" type="presOf" srcId="{BE42F222-868B-403D-9D78-0273A955D70C}" destId="{92C5DAB9-14BA-45E6-A9BE-61C35AEF82DE}" srcOrd="0" destOrd="0" presId="urn:microsoft.com/office/officeart/2005/8/layout/equation1"/>
    <dgm:cxn modelId="{4E1CFF4E-EF2F-4CB8-95C7-A9292F197AB5}" type="presOf" srcId="{1C7F81A2-168E-41ED-8F79-332146EC5847}" destId="{798D9150-BB68-4570-9655-2A404A8F4685}" srcOrd="0" destOrd="0" presId="urn:microsoft.com/office/officeart/2005/8/layout/equation1"/>
    <dgm:cxn modelId="{B040B4CA-FA97-4F48-B650-A02E2E38B450}" type="presOf" srcId="{21276064-ACD6-4098-98D5-7AFC8F74EA24}" destId="{9E337B29-51A7-40ED-B5ED-E91A7357E9E1}" srcOrd="0" destOrd="0" presId="urn:microsoft.com/office/officeart/2005/8/layout/equation1"/>
    <dgm:cxn modelId="{93D0E9CF-0672-4893-B1A2-20899A11853F}" srcId="{9E20F42A-4F8B-4BD5-89EB-158C33142A09}" destId="{5A254958-3C2F-4D47-A838-0A798918F37E}" srcOrd="0" destOrd="0" parTransId="{09DFC463-3911-4D8E-8196-B4E8C2890D2F}" sibTransId="{BE42F222-868B-403D-9D78-0273A955D70C}"/>
    <dgm:cxn modelId="{7266621B-C76D-468A-AFEA-AB0E5F8FEF95}" type="presParOf" srcId="{06A05CEB-6DBC-4010-9AAC-0CAF3852845B}" destId="{DCE6FAC2-358C-4D2D-B7CE-88DA7EF0996C}" srcOrd="0" destOrd="0" presId="urn:microsoft.com/office/officeart/2005/8/layout/equation1"/>
    <dgm:cxn modelId="{67168564-446F-4FD2-BFCF-7FC41364AC65}" type="presParOf" srcId="{06A05CEB-6DBC-4010-9AAC-0CAF3852845B}" destId="{D725871A-8ADF-46A4-A27B-C3C24D056F26}" srcOrd="1" destOrd="0" presId="urn:microsoft.com/office/officeart/2005/8/layout/equation1"/>
    <dgm:cxn modelId="{2602A861-9D2B-4670-9314-214EC0D73FA1}" type="presParOf" srcId="{06A05CEB-6DBC-4010-9AAC-0CAF3852845B}" destId="{92C5DAB9-14BA-45E6-A9BE-61C35AEF82DE}" srcOrd="2" destOrd="0" presId="urn:microsoft.com/office/officeart/2005/8/layout/equation1"/>
    <dgm:cxn modelId="{93C69F9C-A037-425E-A771-1CA841F176B7}" type="presParOf" srcId="{06A05CEB-6DBC-4010-9AAC-0CAF3852845B}" destId="{BBEE357D-F8D6-45C9-AB38-9A2534788AC5}" srcOrd="3" destOrd="0" presId="urn:microsoft.com/office/officeart/2005/8/layout/equation1"/>
    <dgm:cxn modelId="{9309D442-A7BF-413C-ACBC-2BEA756E2D39}" type="presParOf" srcId="{06A05CEB-6DBC-4010-9AAC-0CAF3852845B}" destId="{798D9150-BB68-4570-9655-2A404A8F4685}" srcOrd="4" destOrd="0" presId="urn:microsoft.com/office/officeart/2005/8/layout/equation1"/>
    <dgm:cxn modelId="{7F51C7D0-272E-4F96-85F0-66E36DC47E85}" type="presParOf" srcId="{06A05CEB-6DBC-4010-9AAC-0CAF3852845B}" destId="{88C95590-7380-4CB9-BE22-3E34C00FB5F9}" srcOrd="5" destOrd="0" presId="urn:microsoft.com/office/officeart/2005/8/layout/equation1"/>
    <dgm:cxn modelId="{AE94DAEB-E7D7-4AF2-8E4D-3CFDAF54476C}" type="presParOf" srcId="{06A05CEB-6DBC-4010-9AAC-0CAF3852845B}" destId="{D02F9894-7FAD-4AB8-9732-F1930F5D9B8B}" srcOrd="6" destOrd="0" presId="urn:microsoft.com/office/officeart/2005/8/layout/equation1"/>
    <dgm:cxn modelId="{03BAE572-6BCA-4011-801E-57460E608F82}" type="presParOf" srcId="{06A05CEB-6DBC-4010-9AAC-0CAF3852845B}" destId="{6F70C4B9-F38A-4EF2-AF64-3CFE1F6DD63A}" srcOrd="7" destOrd="0" presId="urn:microsoft.com/office/officeart/2005/8/layout/equation1"/>
    <dgm:cxn modelId="{F459AA95-9AEE-44C3-87D5-2E9BBAAE382B}" type="presParOf" srcId="{06A05CEB-6DBC-4010-9AAC-0CAF3852845B}" destId="{9E337B29-51A7-40ED-B5ED-E91A7357E9E1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E364AE-D0C8-46AC-9D00-8AB7721E41E2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5862ECBF-252D-47C8-A618-5E168B970F30}">
      <dgm:prSet phldrT="[Text]"/>
      <dgm:spPr/>
      <dgm:t>
        <a:bodyPr/>
        <a:lstStyle/>
        <a:p>
          <a:r>
            <a:rPr lang="en-CA" dirty="0">
              <a:latin typeface="Arial Nova" panose="020B0504020202020204" pitchFamily="34" charset="0"/>
            </a:rPr>
            <a:t>Distance</a:t>
          </a:r>
        </a:p>
      </dgm:t>
    </dgm:pt>
    <dgm:pt modelId="{87943A27-46E7-4B57-B814-9E9D4512862D}" type="parTrans" cxnId="{8FBA83D8-3FAE-4960-991B-D11D50B4E37C}">
      <dgm:prSet/>
      <dgm:spPr/>
      <dgm:t>
        <a:bodyPr/>
        <a:lstStyle/>
        <a:p>
          <a:endParaRPr lang="en-CA"/>
        </a:p>
      </dgm:t>
    </dgm:pt>
    <dgm:pt modelId="{527C8269-4429-41B1-B417-6700E23739E8}" type="sibTrans" cxnId="{8FBA83D8-3FAE-4960-991B-D11D50B4E37C}">
      <dgm:prSet/>
      <dgm:spPr/>
      <dgm:t>
        <a:bodyPr/>
        <a:lstStyle/>
        <a:p>
          <a:endParaRPr lang="en-CA"/>
        </a:p>
      </dgm:t>
    </dgm:pt>
    <dgm:pt modelId="{A0E64EE4-E56F-4F51-BE06-31EFC98BBEC9}">
      <dgm:prSet phldrT="[Text]"/>
      <dgm:spPr/>
      <dgm:t>
        <a:bodyPr/>
        <a:lstStyle/>
        <a:p>
          <a:r>
            <a:rPr lang="en-CA" dirty="0">
              <a:latin typeface="Arial Nova" panose="020B0504020202020204" pitchFamily="34" charset="0"/>
            </a:rPr>
            <a:t>Average Speed (driver’s)</a:t>
          </a:r>
        </a:p>
      </dgm:t>
    </dgm:pt>
    <dgm:pt modelId="{29539B9E-431F-490E-BA57-614E4F961149}" type="parTrans" cxnId="{1ACFBF79-7DCC-4C2D-992A-921AACEEE645}">
      <dgm:prSet/>
      <dgm:spPr/>
      <dgm:t>
        <a:bodyPr/>
        <a:lstStyle/>
        <a:p>
          <a:endParaRPr lang="en-CA"/>
        </a:p>
      </dgm:t>
    </dgm:pt>
    <dgm:pt modelId="{FCD05384-4957-48B4-974E-CC2BA9FB9D70}" type="sibTrans" cxnId="{1ACFBF79-7DCC-4C2D-992A-921AACEEE645}">
      <dgm:prSet/>
      <dgm:spPr/>
      <dgm:t>
        <a:bodyPr/>
        <a:lstStyle/>
        <a:p>
          <a:endParaRPr lang="en-CA"/>
        </a:p>
      </dgm:t>
    </dgm:pt>
    <dgm:pt modelId="{78C20284-82B7-4CB2-9A0A-0A797F637070}">
      <dgm:prSet phldrT="[Text]"/>
      <dgm:spPr/>
      <dgm:t>
        <a:bodyPr/>
        <a:lstStyle/>
        <a:p>
          <a:r>
            <a:rPr lang="en-CA" dirty="0">
              <a:latin typeface="Arial Nova" panose="020B0504020202020204" pitchFamily="34" charset="0"/>
            </a:rPr>
            <a:t>Average Actual Hours</a:t>
          </a:r>
        </a:p>
      </dgm:t>
    </dgm:pt>
    <dgm:pt modelId="{6BB624A3-CD39-4F1A-9AB1-304FBB36FFC7}" type="parTrans" cxnId="{E43F616E-BE03-4696-949C-14B1303180BA}">
      <dgm:prSet/>
      <dgm:spPr/>
      <dgm:t>
        <a:bodyPr/>
        <a:lstStyle/>
        <a:p>
          <a:endParaRPr lang="en-CA"/>
        </a:p>
      </dgm:t>
    </dgm:pt>
    <dgm:pt modelId="{CFFD8D84-0594-40A4-A46B-117E419FD8C2}" type="sibTrans" cxnId="{E43F616E-BE03-4696-949C-14B1303180BA}">
      <dgm:prSet/>
      <dgm:spPr/>
      <dgm:t>
        <a:bodyPr/>
        <a:lstStyle/>
        <a:p>
          <a:endParaRPr lang="en-CA"/>
        </a:p>
      </dgm:t>
    </dgm:pt>
    <dgm:pt modelId="{C95FED5D-8F97-45F1-AC94-F35EF86C4193}" type="pres">
      <dgm:prSet presAssocID="{13E364AE-D0C8-46AC-9D00-8AB7721E41E2}" presName="linearFlow" presStyleCnt="0">
        <dgm:presLayoutVars>
          <dgm:dir/>
          <dgm:resizeHandles val="exact"/>
        </dgm:presLayoutVars>
      </dgm:prSet>
      <dgm:spPr/>
    </dgm:pt>
    <dgm:pt modelId="{E9574564-795A-4CD0-B0FD-C993B51E5B3E}" type="pres">
      <dgm:prSet presAssocID="{5862ECBF-252D-47C8-A618-5E168B970F30}" presName="node" presStyleLbl="node1" presStyleIdx="0" presStyleCnt="3">
        <dgm:presLayoutVars>
          <dgm:bulletEnabled val="1"/>
        </dgm:presLayoutVars>
      </dgm:prSet>
      <dgm:spPr/>
    </dgm:pt>
    <dgm:pt modelId="{42F8A869-4DFD-48A9-96F8-84466577D6E4}" type="pres">
      <dgm:prSet presAssocID="{527C8269-4429-41B1-B417-6700E23739E8}" presName="spacerL" presStyleCnt="0"/>
      <dgm:spPr/>
    </dgm:pt>
    <dgm:pt modelId="{4DBD9BC2-A524-4338-95C2-1D34807275CE}" type="pres">
      <dgm:prSet presAssocID="{527C8269-4429-41B1-B417-6700E23739E8}" presName="sibTrans" presStyleLbl="sibTrans2D1" presStyleIdx="0" presStyleCnt="2"/>
      <dgm:spPr>
        <a:prstGeom prst="mathDivide">
          <a:avLst/>
        </a:prstGeom>
      </dgm:spPr>
    </dgm:pt>
    <dgm:pt modelId="{A57A23CE-E27C-40A2-8224-D42BA8E5E16C}" type="pres">
      <dgm:prSet presAssocID="{527C8269-4429-41B1-B417-6700E23739E8}" presName="spacerR" presStyleCnt="0"/>
      <dgm:spPr/>
    </dgm:pt>
    <dgm:pt modelId="{406B6270-1FE3-48A4-BCF2-CA34BBC7CA8E}" type="pres">
      <dgm:prSet presAssocID="{A0E64EE4-E56F-4F51-BE06-31EFC98BBEC9}" presName="node" presStyleLbl="node1" presStyleIdx="1" presStyleCnt="3">
        <dgm:presLayoutVars>
          <dgm:bulletEnabled val="1"/>
        </dgm:presLayoutVars>
      </dgm:prSet>
      <dgm:spPr/>
    </dgm:pt>
    <dgm:pt modelId="{A474A785-B299-4C2B-9D86-3058BCFAB369}" type="pres">
      <dgm:prSet presAssocID="{FCD05384-4957-48B4-974E-CC2BA9FB9D70}" presName="spacerL" presStyleCnt="0"/>
      <dgm:spPr/>
    </dgm:pt>
    <dgm:pt modelId="{CE92DBCE-8F06-4E3D-9A2D-5A5A54D79964}" type="pres">
      <dgm:prSet presAssocID="{FCD05384-4957-48B4-974E-CC2BA9FB9D70}" presName="sibTrans" presStyleLbl="sibTrans2D1" presStyleIdx="1" presStyleCnt="2"/>
      <dgm:spPr/>
    </dgm:pt>
    <dgm:pt modelId="{29202F0A-1A4A-4202-9282-7B936AB18802}" type="pres">
      <dgm:prSet presAssocID="{FCD05384-4957-48B4-974E-CC2BA9FB9D70}" presName="spacerR" presStyleCnt="0"/>
      <dgm:spPr/>
    </dgm:pt>
    <dgm:pt modelId="{114E03E6-BB30-4297-88DB-07791D01FEB2}" type="pres">
      <dgm:prSet presAssocID="{78C20284-82B7-4CB2-9A0A-0A797F637070}" presName="node" presStyleLbl="node1" presStyleIdx="2" presStyleCnt="3">
        <dgm:presLayoutVars>
          <dgm:bulletEnabled val="1"/>
        </dgm:presLayoutVars>
      </dgm:prSet>
      <dgm:spPr/>
    </dgm:pt>
  </dgm:ptLst>
  <dgm:cxnLst>
    <dgm:cxn modelId="{D5D34905-D931-4E82-8E23-8D7E3B676CB9}" type="presOf" srcId="{A0E64EE4-E56F-4F51-BE06-31EFC98BBEC9}" destId="{406B6270-1FE3-48A4-BCF2-CA34BBC7CA8E}" srcOrd="0" destOrd="0" presId="urn:microsoft.com/office/officeart/2005/8/layout/equation1"/>
    <dgm:cxn modelId="{E43F616E-BE03-4696-949C-14B1303180BA}" srcId="{13E364AE-D0C8-46AC-9D00-8AB7721E41E2}" destId="{78C20284-82B7-4CB2-9A0A-0A797F637070}" srcOrd="2" destOrd="0" parTransId="{6BB624A3-CD39-4F1A-9AB1-304FBB36FFC7}" sibTransId="{CFFD8D84-0594-40A4-A46B-117E419FD8C2}"/>
    <dgm:cxn modelId="{EA4CC04F-54F7-4367-ABAB-5C8B1BED02B2}" type="presOf" srcId="{FCD05384-4957-48B4-974E-CC2BA9FB9D70}" destId="{CE92DBCE-8F06-4E3D-9A2D-5A5A54D79964}" srcOrd="0" destOrd="0" presId="urn:microsoft.com/office/officeart/2005/8/layout/equation1"/>
    <dgm:cxn modelId="{1ACFBF79-7DCC-4C2D-992A-921AACEEE645}" srcId="{13E364AE-D0C8-46AC-9D00-8AB7721E41E2}" destId="{A0E64EE4-E56F-4F51-BE06-31EFC98BBEC9}" srcOrd="1" destOrd="0" parTransId="{29539B9E-431F-490E-BA57-614E4F961149}" sibTransId="{FCD05384-4957-48B4-974E-CC2BA9FB9D70}"/>
    <dgm:cxn modelId="{FC4B628A-EC9C-433A-9284-B0B5898E4B7F}" type="presOf" srcId="{5862ECBF-252D-47C8-A618-5E168B970F30}" destId="{E9574564-795A-4CD0-B0FD-C993B51E5B3E}" srcOrd="0" destOrd="0" presId="urn:microsoft.com/office/officeart/2005/8/layout/equation1"/>
    <dgm:cxn modelId="{70C895AE-952A-4974-A9CB-EA225DD786BA}" type="presOf" srcId="{13E364AE-D0C8-46AC-9D00-8AB7721E41E2}" destId="{C95FED5D-8F97-45F1-AC94-F35EF86C4193}" srcOrd="0" destOrd="0" presId="urn:microsoft.com/office/officeart/2005/8/layout/equation1"/>
    <dgm:cxn modelId="{8FBA83D8-3FAE-4960-991B-D11D50B4E37C}" srcId="{13E364AE-D0C8-46AC-9D00-8AB7721E41E2}" destId="{5862ECBF-252D-47C8-A618-5E168B970F30}" srcOrd="0" destOrd="0" parTransId="{87943A27-46E7-4B57-B814-9E9D4512862D}" sibTransId="{527C8269-4429-41B1-B417-6700E23739E8}"/>
    <dgm:cxn modelId="{F06800ED-96B2-484D-B593-A8877BD55A78}" type="presOf" srcId="{527C8269-4429-41B1-B417-6700E23739E8}" destId="{4DBD9BC2-A524-4338-95C2-1D34807275CE}" srcOrd="0" destOrd="0" presId="urn:microsoft.com/office/officeart/2005/8/layout/equation1"/>
    <dgm:cxn modelId="{BF046BFC-74AD-4C4F-9C22-7D0E307231F3}" type="presOf" srcId="{78C20284-82B7-4CB2-9A0A-0A797F637070}" destId="{114E03E6-BB30-4297-88DB-07791D01FEB2}" srcOrd="0" destOrd="0" presId="urn:microsoft.com/office/officeart/2005/8/layout/equation1"/>
    <dgm:cxn modelId="{108AB168-81C5-4550-8355-713F793F1697}" type="presParOf" srcId="{C95FED5D-8F97-45F1-AC94-F35EF86C4193}" destId="{E9574564-795A-4CD0-B0FD-C993B51E5B3E}" srcOrd="0" destOrd="0" presId="urn:microsoft.com/office/officeart/2005/8/layout/equation1"/>
    <dgm:cxn modelId="{EAB84BCB-542B-4C58-9155-C52BFB31DF91}" type="presParOf" srcId="{C95FED5D-8F97-45F1-AC94-F35EF86C4193}" destId="{42F8A869-4DFD-48A9-96F8-84466577D6E4}" srcOrd="1" destOrd="0" presId="urn:microsoft.com/office/officeart/2005/8/layout/equation1"/>
    <dgm:cxn modelId="{D2344490-C909-4D9D-9396-E2F663D6B8C2}" type="presParOf" srcId="{C95FED5D-8F97-45F1-AC94-F35EF86C4193}" destId="{4DBD9BC2-A524-4338-95C2-1D34807275CE}" srcOrd="2" destOrd="0" presId="urn:microsoft.com/office/officeart/2005/8/layout/equation1"/>
    <dgm:cxn modelId="{B0AC908F-434E-4C35-A036-36992AE50DCB}" type="presParOf" srcId="{C95FED5D-8F97-45F1-AC94-F35EF86C4193}" destId="{A57A23CE-E27C-40A2-8224-D42BA8E5E16C}" srcOrd="3" destOrd="0" presId="urn:microsoft.com/office/officeart/2005/8/layout/equation1"/>
    <dgm:cxn modelId="{2376FDAA-491D-4231-ACDE-B1C8B4B1EC3B}" type="presParOf" srcId="{C95FED5D-8F97-45F1-AC94-F35EF86C4193}" destId="{406B6270-1FE3-48A4-BCF2-CA34BBC7CA8E}" srcOrd="4" destOrd="0" presId="urn:microsoft.com/office/officeart/2005/8/layout/equation1"/>
    <dgm:cxn modelId="{5590BAD8-0624-4600-B4CB-BE838F16767F}" type="presParOf" srcId="{C95FED5D-8F97-45F1-AC94-F35EF86C4193}" destId="{A474A785-B299-4C2B-9D86-3058BCFAB369}" srcOrd="5" destOrd="0" presId="urn:microsoft.com/office/officeart/2005/8/layout/equation1"/>
    <dgm:cxn modelId="{46F5D93A-8669-431B-852A-200F7EE68752}" type="presParOf" srcId="{C95FED5D-8F97-45F1-AC94-F35EF86C4193}" destId="{CE92DBCE-8F06-4E3D-9A2D-5A5A54D79964}" srcOrd="6" destOrd="0" presId="urn:microsoft.com/office/officeart/2005/8/layout/equation1"/>
    <dgm:cxn modelId="{4FD69B6E-4307-4A8F-925A-05DC97DF9289}" type="presParOf" srcId="{C95FED5D-8F97-45F1-AC94-F35EF86C4193}" destId="{29202F0A-1A4A-4202-9282-7B936AB18802}" srcOrd="7" destOrd="0" presId="urn:microsoft.com/office/officeart/2005/8/layout/equation1"/>
    <dgm:cxn modelId="{1C043CE2-5F6F-4CA9-94ED-5476CF86D542}" type="presParOf" srcId="{C95FED5D-8F97-45F1-AC94-F35EF86C4193}" destId="{114E03E6-BB30-4297-88DB-07791D01FEB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1AFA7B-C397-4E18-BEA1-B2143D0AEC21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7182E03-7697-4A24-8101-5402AF0D725C}">
      <dgm:prSet phldrT="[Text]"/>
      <dgm:spPr/>
      <dgm:t>
        <a:bodyPr/>
        <a:lstStyle/>
        <a:p>
          <a:r>
            <a:rPr lang="en-CA" b="1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703306.78</a:t>
          </a:r>
        </a:p>
      </dgm:t>
    </dgm:pt>
    <dgm:pt modelId="{29082AB3-4BFB-4A19-84F8-1ED3BA1D7BF6}" type="parTrans" cxnId="{AB450C5F-38E5-434B-8622-FC292B813E29}">
      <dgm:prSet/>
      <dgm:spPr/>
      <dgm:t>
        <a:bodyPr/>
        <a:lstStyle/>
        <a:p>
          <a:endParaRPr lang="en-CA"/>
        </a:p>
      </dgm:t>
    </dgm:pt>
    <dgm:pt modelId="{CDB21B1C-B83D-425A-AC85-1DBD739EFB26}" type="sibTrans" cxnId="{AB450C5F-38E5-434B-8622-FC292B813E29}">
      <dgm:prSet/>
      <dgm:spPr/>
      <dgm:t>
        <a:bodyPr/>
        <a:lstStyle/>
        <a:p>
          <a:endParaRPr lang="en-CA"/>
        </a:p>
      </dgm:t>
    </dgm:pt>
    <dgm:pt modelId="{D3296881-DA7B-4A87-90FD-AAEF03132E72}">
      <dgm:prSet phldrT="[Text]"/>
      <dgm:spPr/>
      <dgm:t>
        <a:bodyPr/>
        <a:lstStyle/>
        <a:p>
          <a:r>
            <a:rPr lang="en-CA" b="1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665346.26</a:t>
          </a:r>
        </a:p>
      </dgm:t>
    </dgm:pt>
    <dgm:pt modelId="{00DCE396-DC84-4C17-BF12-41A90F384919}" type="parTrans" cxnId="{F3CE394E-4869-4DDF-80DC-F0F39ACE30BB}">
      <dgm:prSet/>
      <dgm:spPr/>
      <dgm:t>
        <a:bodyPr/>
        <a:lstStyle/>
        <a:p>
          <a:endParaRPr lang="en-CA"/>
        </a:p>
      </dgm:t>
    </dgm:pt>
    <dgm:pt modelId="{4F975142-DE24-427A-8F35-892A0E34F059}" type="sibTrans" cxnId="{F3CE394E-4869-4DDF-80DC-F0F39ACE30BB}">
      <dgm:prSet/>
      <dgm:spPr/>
      <dgm:t>
        <a:bodyPr/>
        <a:lstStyle/>
        <a:p>
          <a:endParaRPr lang="en-CA"/>
        </a:p>
      </dgm:t>
    </dgm:pt>
    <dgm:pt modelId="{9EA977E2-40AB-4B0D-B583-6063F6090AAC}" type="pres">
      <dgm:prSet presAssocID="{061AFA7B-C397-4E18-BEA1-B2143D0AEC21}" presName="compositeShape" presStyleCnt="0">
        <dgm:presLayoutVars>
          <dgm:chMax val="2"/>
          <dgm:dir val="rev"/>
          <dgm:resizeHandles val="exact"/>
        </dgm:presLayoutVars>
      </dgm:prSet>
      <dgm:spPr/>
    </dgm:pt>
    <dgm:pt modelId="{488179D1-7312-4E27-B008-86DACA799E9A}" type="pres">
      <dgm:prSet presAssocID="{061AFA7B-C397-4E18-BEA1-B2143D0AEC21}" presName="divider" presStyleLbl="fgShp" presStyleIdx="0" presStyleCnt="1"/>
      <dgm:spPr/>
    </dgm:pt>
    <dgm:pt modelId="{204C583D-0B3F-467F-8686-C118CA4DB82C}" type="pres">
      <dgm:prSet presAssocID="{17182E03-7697-4A24-8101-5402AF0D725C}" presName="downArrow" presStyleLbl="node1" presStyleIdx="0" presStyleCnt="2"/>
      <dgm:spPr>
        <a:solidFill>
          <a:schemeClr val="accent1">
            <a:lumMod val="50000"/>
          </a:schemeClr>
        </a:solidFill>
      </dgm:spPr>
    </dgm:pt>
    <dgm:pt modelId="{7E03E1E6-1F99-45A0-BFFB-D2AC6C25CE82}" type="pres">
      <dgm:prSet presAssocID="{17182E03-7697-4A24-8101-5402AF0D725C}" presName="downArrowText" presStyleLbl="revTx" presStyleIdx="0" presStyleCnt="2">
        <dgm:presLayoutVars>
          <dgm:bulletEnabled val="1"/>
        </dgm:presLayoutVars>
      </dgm:prSet>
      <dgm:spPr/>
    </dgm:pt>
    <dgm:pt modelId="{84F94148-53EA-431A-8037-4C67AA8FC856}" type="pres">
      <dgm:prSet presAssocID="{D3296881-DA7B-4A87-90FD-AAEF03132E72}" presName="upArrow" presStyleLbl="node1" presStyleIdx="1" presStyleCnt="2"/>
      <dgm:spPr>
        <a:solidFill>
          <a:schemeClr val="accent1">
            <a:lumMod val="50000"/>
          </a:schemeClr>
        </a:solidFill>
      </dgm:spPr>
    </dgm:pt>
    <dgm:pt modelId="{0DD026EA-E71E-449A-9B21-C1F0F76A4404}" type="pres">
      <dgm:prSet presAssocID="{D3296881-DA7B-4A87-90FD-AAEF03132E72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AB450C5F-38E5-434B-8622-FC292B813E29}" srcId="{061AFA7B-C397-4E18-BEA1-B2143D0AEC21}" destId="{17182E03-7697-4A24-8101-5402AF0D725C}" srcOrd="0" destOrd="0" parTransId="{29082AB3-4BFB-4A19-84F8-1ED3BA1D7BF6}" sibTransId="{CDB21B1C-B83D-425A-AC85-1DBD739EFB26}"/>
    <dgm:cxn modelId="{F3CE394E-4869-4DDF-80DC-F0F39ACE30BB}" srcId="{061AFA7B-C397-4E18-BEA1-B2143D0AEC21}" destId="{D3296881-DA7B-4A87-90FD-AAEF03132E72}" srcOrd="1" destOrd="0" parTransId="{00DCE396-DC84-4C17-BF12-41A90F384919}" sibTransId="{4F975142-DE24-427A-8F35-892A0E34F059}"/>
    <dgm:cxn modelId="{3087CB6F-C18E-47E6-BD9C-F08293A63C32}" type="presOf" srcId="{D3296881-DA7B-4A87-90FD-AAEF03132E72}" destId="{0DD026EA-E71E-449A-9B21-C1F0F76A4404}" srcOrd="0" destOrd="0" presId="urn:microsoft.com/office/officeart/2005/8/layout/arrow3"/>
    <dgm:cxn modelId="{203C32AB-805A-4B24-8F18-53BC1FAC762D}" type="presOf" srcId="{17182E03-7697-4A24-8101-5402AF0D725C}" destId="{7E03E1E6-1F99-45A0-BFFB-D2AC6C25CE82}" srcOrd="0" destOrd="0" presId="urn:microsoft.com/office/officeart/2005/8/layout/arrow3"/>
    <dgm:cxn modelId="{CB95FCF3-F920-40E8-B56E-EE245B00EBE8}" type="presOf" srcId="{061AFA7B-C397-4E18-BEA1-B2143D0AEC21}" destId="{9EA977E2-40AB-4B0D-B583-6063F6090AAC}" srcOrd="0" destOrd="0" presId="urn:microsoft.com/office/officeart/2005/8/layout/arrow3"/>
    <dgm:cxn modelId="{43EDA55E-5704-4A4D-9D53-6B4B66038785}" type="presParOf" srcId="{9EA977E2-40AB-4B0D-B583-6063F6090AAC}" destId="{488179D1-7312-4E27-B008-86DACA799E9A}" srcOrd="0" destOrd="0" presId="urn:microsoft.com/office/officeart/2005/8/layout/arrow3"/>
    <dgm:cxn modelId="{491294FB-807D-44CF-8FC7-EB21F6EAB3CD}" type="presParOf" srcId="{9EA977E2-40AB-4B0D-B583-6063F6090AAC}" destId="{204C583D-0B3F-467F-8686-C118CA4DB82C}" srcOrd="1" destOrd="0" presId="urn:microsoft.com/office/officeart/2005/8/layout/arrow3"/>
    <dgm:cxn modelId="{A8791E71-0E45-47DC-B83A-A55D02A5E0B1}" type="presParOf" srcId="{9EA977E2-40AB-4B0D-B583-6063F6090AAC}" destId="{7E03E1E6-1F99-45A0-BFFB-D2AC6C25CE82}" srcOrd="2" destOrd="0" presId="urn:microsoft.com/office/officeart/2005/8/layout/arrow3"/>
    <dgm:cxn modelId="{8887ED26-116C-49CF-B270-6FBB6F4E02E1}" type="presParOf" srcId="{9EA977E2-40AB-4B0D-B583-6063F6090AAC}" destId="{84F94148-53EA-431A-8037-4C67AA8FC856}" srcOrd="3" destOrd="0" presId="urn:microsoft.com/office/officeart/2005/8/layout/arrow3"/>
    <dgm:cxn modelId="{45347788-11E7-436E-A695-6228CDFC1D3F}" type="presParOf" srcId="{9EA977E2-40AB-4B0D-B583-6063F6090AAC}" destId="{0DD026EA-E71E-449A-9B21-C1F0F76A4404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CC416-3314-4DAA-A2EC-DF7563B57D07}">
      <dsp:nvSpPr>
        <dsp:cNvPr id="0" name=""/>
        <dsp:cNvSpPr/>
      </dsp:nvSpPr>
      <dsp:spPr>
        <a:xfrm>
          <a:off x="565584" y="316702"/>
          <a:ext cx="1636570" cy="1636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C34CF-2EF1-44D5-A176-5E3D66D0F270}">
      <dsp:nvSpPr>
        <dsp:cNvPr id="0" name=""/>
        <dsp:cNvSpPr/>
      </dsp:nvSpPr>
      <dsp:spPr>
        <a:xfrm>
          <a:off x="23892" y="2193104"/>
          <a:ext cx="2719953" cy="13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Inefficient Scheduling</a:t>
          </a:r>
        </a:p>
      </dsp:txBody>
      <dsp:txXfrm>
        <a:off x="23892" y="2193104"/>
        <a:ext cx="2719953" cy="1302539"/>
      </dsp:txXfrm>
    </dsp:sp>
    <dsp:sp modelId="{8A6E8256-2B31-4604-A754-E09D5DE57954}">
      <dsp:nvSpPr>
        <dsp:cNvPr id="0" name=""/>
        <dsp:cNvSpPr/>
      </dsp:nvSpPr>
      <dsp:spPr>
        <a:xfrm>
          <a:off x="3761530" y="316702"/>
          <a:ext cx="1636570" cy="1636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953DB-04BB-40E7-9404-C929767998E8}">
      <dsp:nvSpPr>
        <dsp:cNvPr id="0" name=""/>
        <dsp:cNvSpPr/>
      </dsp:nvSpPr>
      <dsp:spPr>
        <a:xfrm>
          <a:off x="3219838" y="2193104"/>
          <a:ext cx="2719953" cy="13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Underutilized Trucks</a:t>
          </a:r>
        </a:p>
      </dsp:txBody>
      <dsp:txXfrm>
        <a:off x="3219838" y="2193104"/>
        <a:ext cx="2719953" cy="1302539"/>
      </dsp:txXfrm>
    </dsp:sp>
    <dsp:sp modelId="{A5347063-053B-4C22-ACA3-97E65178B870}">
      <dsp:nvSpPr>
        <dsp:cNvPr id="0" name=""/>
        <dsp:cNvSpPr/>
      </dsp:nvSpPr>
      <dsp:spPr>
        <a:xfrm>
          <a:off x="6957476" y="316702"/>
          <a:ext cx="1636570" cy="1636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7C764-C269-4665-80F0-D4FC8E64375C}">
      <dsp:nvSpPr>
        <dsp:cNvPr id="0" name=""/>
        <dsp:cNvSpPr/>
      </dsp:nvSpPr>
      <dsp:spPr>
        <a:xfrm>
          <a:off x="6415784" y="2193104"/>
          <a:ext cx="2719953" cy="13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High Operational Costs</a:t>
          </a:r>
        </a:p>
      </dsp:txBody>
      <dsp:txXfrm>
        <a:off x="6415784" y="2193104"/>
        <a:ext cx="2719953" cy="1302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A0D7C-2E96-4562-BC95-21C6C98D50E7}">
      <dsp:nvSpPr>
        <dsp:cNvPr id="0" name=""/>
        <dsp:cNvSpPr/>
      </dsp:nvSpPr>
      <dsp:spPr>
        <a:xfrm>
          <a:off x="274879" y="228168"/>
          <a:ext cx="5010563" cy="1565801"/>
        </a:xfrm>
        <a:prstGeom prst="roundRect">
          <a:avLst/>
        </a:prstGeom>
        <a:solidFill>
          <a:schemeClr val="tx2">
            <a:lumMod val="50000"/>
            <a:lumOff val="50000"/>
            <a:alpha val="4000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0569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Optimize Schedules</a:t>
          </a:r>
        </a:p>
      </dsp:txBody>
      <dsp:txXfrm>
        <a:off x="351315" y="304604"/>
        <a:ext cx="4857691" cy="1412929"/>
      </dsp:txXfrm>
    </dsp:sp>
    <dsp:sp modelId="{981C7EDB-3840-4F69-83FD-CA5197B88BCC}">
      <dsp:nvSpPr>
        <dsp:cNvPr id="0" name=""/>
        <dsp:cNvSpPr/>
      </dsp:nvSpPr>
      <dsp:spPr>
        <a:xfrm>
          <a:off x="66105" y="1997"/>
          <a:ext cx="1096060" cy="16440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75D43-CB0E-4B61-A3BA-42795EE58527}">
      <dsp:nvSpPr>
        <dsp:cNvPr id="0" name=""/>
        <dsp:cNvSpPr/>
      </dsp:nvSpPr>
      <dsp:spPr>
        <a:xfrm>
          <a:off x="5677055" y="228168"/>
          <a:ext cx="5010563" cy="1565801"/>
        </a:xfrm>
        <a:prstGeom prst="roundRect">
          <a:avLst/>
        </a:prstGeom>
        <a:solidFill>
          <a:schemeClr val="tx2">
            <a:lumMod val="50000"/>
            <a:lumOff val="50000"/>
            <a:alpha val="4000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0569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Reduce Fuel Consumed</a:t>
          </a:r>
        </a:p>
      </dsp:txBody>
      <dsp:txXfrm>
        <a:off x="5753491" y="304604"/>
        <a:ext cx="4857691" cy="1412929"/>
      </dsp:txXfrm>
    </dsp:sp>
    <dsp:sp modelId="{AFFB6C0F-51F8-4BB5-9BD0-FF0A6584DCA1}">
      <dsp:nvSpPr>
        <dsp:cNvPr id="0" name=""/>
        <dsp:cNvSpPr/>
      </dsp:nvSpPr>
      <dsp:spPr>
        <a:xfrm>
          <a:off x="5468281" y="1997"/>
          <a:ext cx="1096060" cy="16440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68CFA-DFD6-4DA4-AB0B-6665D364CB5C}">
      <dsp:nvSpPr>
        <dsp:cNvPr id="0" name=""/>
        <dsp:cNvSpPr/>
      </dsp:nvSpPr>
      <dsp:spPr>
        <a:xfrm>
          <a:off x="2975967" y="2199338"/>
          <a:ext cx="5010563" cy="1565801"/>
        </a:xfrm>
        <a:prstGeom prst="roundRect">
          <a:avLst/>
        </a:prstGeom>
        <a:solidFill>
          <a:schemeClr val="tx2">
            <a:lumMod val="50000"/>
            <a:lumOff val="50000"/>
            <a:alpha val="4000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0569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Maximize Truck Utilization</a:t>
          </a:r>
        </a:p>
      </dsp:txBody>
      <dsp:txXfrm>
        <a:off x="3052403" y="2275774"/>
        <a:ext cx="4857691" cy="1412929"/>
      </dsp:txXfrm>
    </dsp:sp>
    <dsp:sp modelId="{826E3695-26F7-4D16-A595-3D2533E0AE77}">
      <dsp:nvSpPr>
        <dsp:cNvPr id="0" name=""/>
        <dsp:cNvSpPr/>
      </dsp:nvSpPr>
      <dsp:spPr>
        <a:xfrm>
          <a:off x="2767193" y="1973167"/>
          <a:ext cx="1096060" cy="16440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4BDE6-3366-4257-BE26-A28C8AA22BDA}">
      <dsp:nvSpPr>
        <dsp:cNvPr id="0" name=""/>
        <dsp:cNvSpPr/>
      </dsp:nvSpPr>
      <dsp:spPr>
        <a:xfrm>
          <a:off x="1014" y="173385"/>
          <a:ext cx="1344242" cy="1344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CA" sz="1800" kern="1200" dirty="0">
              <a:solidFill>
                <a:schemeClr val="tx2">
                  <a:lumMod val="90000"/>
                  <a:lumOff val="10000"/>
                </a:schemeClr>
              </a:solidFill>
              <a:latin typeface="Arial Nova" panose="020B0504020202020204" pitchFamily="34" charset="0"/>
            </a:rPr>
            <a:t>Average Speed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CA" sz="1800" kern="1200" dirty="0">
              <a:solidFill>
                <a:schemeClr val="tx2">
                  <a:lumMod val="90000"/>
                  <a:lumOff val="10000"/>
                </a:schemeClr>
              </a:solidFill>
              <a:latin typeface="Arial Nova" panose="020B0504020202020204" pitchFamily="34" charset="0"/>
            </a:rPr>
            <a:t>(driver’s)</a:t>
          </a:r>
        </a:p>
      </dsp:txBody>
      <dsp:txXfrm>
        <a:off x="197874" y="370245"/>
        <a:ext cx="950522" cy="950522"/>
      </dsp:txXfrm>
    </dsp:sp>
    <dsp:sp modelId="{DE73BA0E-71DA-475B-9472-7B463A04B5BB}">
      <dsp:nvSpPr>
        <dsp:cNvPr id="0" name=""/>
        <dsp:cNvSpPr/>
      </dsp:nvSpPr>
      <dsp:spPr>
        <a:xfrm>
          <a:off x="1454408" y="455676"/>
          <a:ext cx="779660" cy="779660"/>
        </a:xfrm>
        <a:prstGeom prst="mathMultiply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>
        <a:off x="1576830" y="578098"/>
        <a:ext cx="534816" cy="534816"/>
      </dsp:txXfrm>
    </dsp:sp>
    <dsp:sp modelId="{FEBB27BE-62CE-4E25-839E-ADD0C9FC9018}">
      <dsp:nvSpPr>
        <dsp:cNvPr id="0" name=""/>
        <dsp:cNvSpPr/>
      </dsp:nvSpPr>
      <dsp:spPr>
        <a:xfrm>
          <a:off x="2343221" y="173385"/>
          <a:ext cx="1344242" cy="1344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2">
                  <a:lumMod val="90000"/>
                  <a:lumOff val="10000"/>
                </a:schemeClr>
              </a:solidFill>
              <a:latin typeface="Arial Nova" panose="020B0504020202020204" pitchFamily="34" charset="0"/>
            </a:rPr>
            <a:t>14 hours</a:t>
          </a:r>
        </a:p>
      </dsp:txBody>
      <dsp:txXfrm>
        <a:off x="2540081" y="370245"/>
        <a:ext cx="950522" cy="950522"/>
      </dsp:txXfrm>
    </dsp:sp>
    <dsp:sp modelId="{B2D66752-C350-449B-9863-B74DCC5F682F}">
      <dsp:nvSpPr>
        <dsp:cNvPr id="0" name=""/>
        <dsp:cNvSpPr/>
      </dsp:nvSpPr>
      <dsp:spPr>
        <a:xfrm>
          <a:off x="3796616" y="455676"/>
          <a:ext cx="779660" cy="779660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>
        <a:off x="3899960" y="616286"/>
        <a:ext cx="572972" cy="458440"/>
      </dsp:txXfrm>
    </dsp:sp>
    <dsp:sp modelId="{40ED9471-FEEA-4104-AA1A-BEC09CE6A947}">
      <dsp:nvSpPr>
        <dsp:cNvPr id="0" name=""/>
        <dsp:cNvSpPr/>
      </dsp:nvSpPr>
      <dsp:spPr>
        <a:xfrm>
          <a:off x="4685429" y="173385"/>
          <a:ext cx="1344242" cy="1344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2">
                  <a:lumMod val="90000"/>
                  <a:lumOff val="10000"/>
                </a:schemeClr>
              </a:solidFill>
              <a:latin typeface="Arial Nova" panose="020B0504020202020204" pitchFamily="34" charset="0"/>
            </a:rPr>
            <a:t>Distance Capacity</a:t>
          </a:r>
        </a:p>
      </dsp:txBody>
      <dsp:txXfrm>
        <a:off x="4882289" y="370245"/>
        <a:ext cx="950522" cy="9505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6FAC2-358C-4D2D-B7CE-88DA7EF0996C}">
      <dsp:nvSpPr>
        <dsp:cNvPr id="0" name=""/>
        <dsp:cNvSpPr/>
      </dsp:nvSpPr>
      <dsp:spPr>
        <a:xfrm>
          <a:off x="1014" y="184755"/>
          <a:ext cx="1344089" cy="1344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>
              <a:solidFill>
                <a:schemeClr val="tx2">
                  <a:lumMod val="90000"/>
                  <a:lumOff val="10000"/>
                </a:schemeClr>
              </a:solidFill>
            </a:rPr>
            <a:t>Required Speed (50mph)</a:t>
          </a:r>
        </a:p>
      </dsp:txBody>
      <dsp:txXfrm>
        <a:off x="197851" y="381592"/>
        <a:ext cx="950415" cy="950415"/>
      </dsp:txXfrm>
    </dsp:sp>
    <dsp:sp modelId="{92C5DAB9-14BA-45E6-A9BE-61C35AEF82DE}">
      <dsp:nvSpPr>
        <dsp:cNvPr id="0" name=""/>
        <dsp:cNvSpPr/>
      </dsp:nvSpPr>
      <dsp:spPr>
        <a:xfrm>
          <a:off x="1454243" y="467014"/>
          <a:ext cx="779571" cy="779571"/>
        </a:xfrm>
        <a:prstGeom prst="mathMultiply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>
        <a:off x="1576651" y="589422"/>
        <a:ext cx="534755" cy="534755"/>
      </dsp:txXfrm>
    </dsp:sp>
    <dsp:sp modelId="{798D9150-BB68-4570-9655-2A404A8F4685}">
      <dsp:nvSpPr>
        <dsp:cNvPr id="0" name=""/>
        <dsp:cNvSpPr/>
      </dsp:nvSpPr>
      <dsp:spPr>
        <a:xfrm>
          <a:off x="2342955" y="184755"/>
          <a:ext cx="1344089" cy="1344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>
              <a:solidFill>
                <a:schemeClr val="tx2">
                  <a:lumMod val="90000"/>
                  <a:lumOff val="10000"/>
                </a:schemeClr>
              </a:solidFill>
            </a:rPr>
            <a:t>14 hours</a:t>
          </a:r>
        </a:p>
      </dsp:txBody>
      <dsp:txXfrm>
        <a:off x="2539792" y="381592"/>
        <a:ext cx="950415" cy="950415"/>
      </dsp:txXfrm>
    </dsp:sp>
    <dsp:sp modelId="{D02F9894-7FAD-4AB8-9732-F1930F5D9B8B}">
      <dsp:nvSpPr>
        <dsp:cNvPr id="0" name=""/>
        <dsp:cNvSpPr/>
      </dsp:nvSpPr>
      <dsp:spPr>
        <a:xfrm>
          <a:off x="3796184" y="467014"/>
          <a:ext cx="779571" cy="779571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>
        <a:off x="3899516" y="627606"/>
        <a:ext cx="572907" cy="458387"/>
      </dsp:txXfrm>
    </dsp:sp>
    <dsp:sp modelId="{9E337B29-51A7-40ED-B5ED-E91A7357E9E1}">
      <dsp:nvSpPr>
        <dsp:cNvPr id="0" name=""/>
        <dsp:cNvSpPr/>
      </dsp:nvSpPr>
      <dsp:spPr>
        <a:xfrm>
          <a:off x="4684896" y="184755"/>
          <a:ext cx="1344089" cy="1344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rPr>
            <a:t>Required Distance Capacity</a:t>
          </a:r>
        </a:p>
      </dsp:txBody>
      <dsp:txXfrm>
        <a:off x="4881733" y="381592"/>
        <a:ext cx="950415" cy="9504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74564-795A-4CD0-B0FD-C993B51E5B3E}">
      <dsp:nvSpPr>
        <dsp:cNvPr id="0" name=""/>
        <dsp:cNvSpPr/>
      </dsp:nvSpPr>
      <dsp:spPr>
        <a:xfrm>
          <a:off x="1014" y="317950"/>
          <a:ext cx="1344089" cy="1344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Arial Nova" panose="020B0504020202020204" pitchFamily="34" charset="0"/>
            </a:rPr>
            <a:t>Distance</a:t>
          </a:r>
        </a:p>
      </dsp:txBody>
      <dsp:txXfrm>
        <a:off x="197851" y="514787"/>
        <a:ext cx="950415" cy="950415"/>
      </dsp:txXfrm>
    </dsp:sp>
    <dsp:sp modelId="{4DBD9BC2-A524-4338-95C2-1D34807275CE}">
      <dsp:nvSpPr>
        <dsp:cNvPr id="0" name=""/>
        <dsp:cNvSpPr/>
      </dsp:nvSpPr>
      <dsp:spPr>
        <a:xfrm>
          <a:off x="1454243" y="600209"/>
          <a:ext cx="779571" cy="779571"/>
        </a:xfrm>
        <a:prstGeom prst="mathDivid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300" kern="1200"/>
        </a:p>
      </dsp:txBody>
      <dsp:txXfrm>
        <a:off x="1557575" y="898317"/>
        <a:ext cx="572907" cy="183355"/>
      </dsp:txXfrm>
    </dsp:sp>
    <dsp:sp modelId="{406B6270-1FE3-48A4-BCF2-CA34BBC7CA8E}">
      <dsp:nvSpPr>
        <dsp:cNvPr id="0" name=""/>
        <dsp:cNvSpPr/>
      </dsp:nvSpPr>
      <dsp:spPr>
        <a:xfrm>
          <a:off x="2342955" y="317950"/>
          <a:ext cx="1344089" cy="1344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Arial Nova" panose="020B0504020202020204" pitchFamily="34" charset="0"/>
            </a:rPr>
            <a:t>Average Speed (driver’s)</a:t>
          </a:r>
        </a:p>
      </dsp:txBody>
      <dsp:txXfrm>
        <a:off x="2539792" y="514787"/>
        <a:ext cx="950415" cy="950415"/>
      </dsp:txXfrm>
    </dsp:sp>
    <dsp:sp modelId="{CE92DBCE-8F06-4E3D-9A2D-5A5A54D79964}">
      <dsp:nvSpPr>
        <dsp:cNvPr id="0" name=""/>
        <dsp:cNvSpPr/>
      </dsp:nvSpPr>
      <dsp:spPr>
        <a:xfrm>
          <a:off x="3796184" y="600209"/>
          <a:ext cx="779571" cy="779571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/>
        </a:p>
      </dsp:txBody>
      <dsp:txXfrm>
        <a:off x="3899516" y="760801"/>
        <a:ext cx="572907" cy="458387"/>
      </dsp:txXfrm>
    </dsp:sp>
    <dsp:sp modelId="{114E03E6-BB30-4297-88DB-07791D01FEB2}">
      <dsp:nvSpPr>
        <dsp:cNvPr id="0" name=""/>
        <dsp:cNvSpPr/>
      </dsp:nvSpPr>
      <dsp:spPr>
        <a:xfrm>
          <a:off x="4684896" y="317950"/>
          <a:ext cx="1344089" cy="1344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Arial Nova" panose="020B0504020202020204" pitchFamily="34" charset="0"/>
            </a:rPr>
            <a:t>Average Actual Hours</a:t>
          </a:r>
        </a:p>
      </dsp:txBody>
      <dsp:txXfrm>
        <a:off x="4881733" y="514787"/>
        <a:ext cx="950415" cy="9504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179D1-7312-4E27-B008-86DACA799E9A}">
      <dsp:nvSpPr>
        <dsp:cNvPr id="0" name=""/>
        <dsp:cNvSpPr/>
      </dsp:nvSpPr>
      <dsp:spPr>
        <a:xfrm rot="300000">
          <a:off x="16645" y="1073948"/>
          <a:ext cx="5390942" cy="617344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C583D-0B3F-467F-8686-C118CA4DB82C}">
      <dsp:nvSpPr>
        <dsp:cNvPr id="0" name=""/>
        <dsp:cNvSpPr/>
      </dsp:nvSpPr>
      <dsp:spPr>
        <a:xfrm>
          <a:off x="3146055" y="138262"/>
          <a:ext cx="1627269" cy="1106096"/>
        </a:xfrm>
        <a:prstGeom prst="downArrow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3E1E6-1F99-45A0-BFFB-D2AC6C25CE82}">
      <dsp:nvSpPr>
        <dsp:cNvPr id="0" name=""/>
        <dsp:cNvSpPr/>
      </dsp:nvSpPr>
      <dsp:spPr>
        <a:xfrm>
          <a:off x="813634" y="0"/>
          <a:ext cx="1735754" cy="1161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1" kern="1200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703306.78</a:t>
          </a:r>
        </a:p>
      </dsp:txBody>
      <dsp:txXfrm>
        <a:off x="813634" y="0"/>
        <a:ext cx="1735754" cy="1161401"/>
      </dsp:txXfrm>
    </dsp:sp>
    <dsp:sp modelId="{84F94148-53EA-431A-8037-4C67AA8FC856}">
      <dsp:nvSpPr>
        <dsp:cNvPr id="0" name=""/>
        <dsp:cNvSpPr/>
      </dsp:nvSpPr>
      <dsp:spPr>
        <a:xfrm>
          <a:off x="650907" y="1520883"/>
          <a:ext cx="1627269" cy="1106096"/>
        </a:xfrm>
        <a:prstGeom prst="upArrow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026EA-E71E-449A-9B21-C1F0F76A4404}">
      <dsp:nvSpPr>
        <dsp:cNvPr id="0" name=""/>
        <dsp:cNvSpPr/>
      </dsp:nvSpPr>
      <dsp:spPr>
        <a:xfrm>
          <a:off x="2874843" y="1603840"/>
          <a:ext cx="1735754" cy="1161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b="1" kern="1200" dirty="0">
              <a:solidFill>
                <a:schemeClr val="tx2">
                  <a:lumMod val="10000"/>
                  <a:lumOff val="90000"/>
                </a:schemeClr>
              </a:solidFill>
              <a:latin typeface="Arial Nova" panose="020B0504020202020204" pitchFamily="34" charset="0"/>
            </a:rPr>
            <a:t>665346.26</a:t>
          </a:r>
        </a:p>
      </dsp:txBody>
      <dsp:txXfrm>
        <a:off x="2874843" y="1603840"/>
        <a:ext cx="1735754" cy="1161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CC13D-05EC-415F-ACFB-E709660ED5A0}" type="datetimeFigureOut">
              <a:rPr lang="en-CA" smtClean="0"/>
              <a:t>29/04/2025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793BF-F47D-4D4D-9E57-10775F2A0B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62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793BF-F47D-4D4D-9E57-10775F2A0B3B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154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444479B-705B-4489-957E-7E8A228BDFA0}" type="datetime1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6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6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2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9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2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2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3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45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7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2E171BA-CC09-47C8-A6DF-F5C5CB59CEEC}" type="datetime1">
              <a:rPr lang="en-US" smtClean="0"/>
              <a:t>4/29/2025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1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9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2.png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4/relationships/chartEx" Target="../charts/chartEx2.xml"/><Relationship Id="rId5" Type="http://schemas.openxmlformats.org/officeDocument/2006/relationships/image" Target="../media/image150.png"/><Relationship Id="rId4" Type="http://schemas.microsoft.com/office/2014/relationships/chartEx" Target="../charts/chartEx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argo shipping containers in a pile and on a semi-truck at a harbor">
            <a:extLst>
              <a:ext uri="{FF2B5EF4-FFF2-40B4-BE49-F238E27FC236}">
                <a16:creationId xmlns:a16="http://schemas.microsoft.com/office/drawing/2014/main" id="{CF1D5FC0-89F5-774E-BDA0-07EA58C611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 t="20169" b="483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180DF2-9308-11D8-6B51-BE99A4B08A86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7F7F7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D4C48-DD2E-4E10-D8F9-B627D6ADB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4" y="701964"/>
            <a:ext cx="5720969" cy="364030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Enhancing Truck Utilization and Route Optimization for Operational Efficiency</a:t>
            </a:r>
            <a:endParaRPr lang="en-CA" sz="4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D5011-8D97-0B4D-247E-22426617C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4" y="5374224"/>
            <a:ext cx="3888419" cy="1171356"/>
          </a:xfrm>
        </p:spPr>
        <p:txBody>
          <a:bodyPr anchor="t">
            <a:normAutofit/>
          </a:bodyPr>
          <a:lstStyle/>
          <a:p>
            <a:r>
              <a:rPr lang="en-CA" sz="2000" b="1" dirty="0">
                <a:solidFill>
                  <a:srgbClr val="FFFFFF"/>
                </a:solidFill>
                <a:latin typeface="Arial Nova" panose="020B0504020202020204" pitchFamily="34" charset="0"/>
              </a:rPr>
              <a:t>DAB400-25W-003</a:t>
            </a:r>
          </a:p>
          <a:p>
            <a:r>
              <a:rPr lang="en-CA" sz="2000" b="1" dirty="0">
                <a:solidFill>
                  <a:srgbClr val="FFFFFF"/>
                </a:solidFill>
                <a:latin typeface="Arial Nova" panose="020B0504020202020204" pitchFamily="34" charset="0"/>
              </a:rPr>
              <a:t>Group 10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07CDAD9-D786-B945-DBDE-25E6852D2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4073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763"/>
    </mc:Choice>
    <mc:Fallback>
      <p:transition spd="slow" advTm="4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907-D59D-B04E-4ECB-79088B27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234000"/>
            <a:ext cx="2487600" cy="813600"/>
          </a:xfrm>
        </p:spPr>
        <p:txBody>
          <a:bodyPr>
            <a:normAutofit/>
          </a:bodyPr>
          <a:lstStyle/>
          <a:p>
            <a:r>
              <a:rPr lang="en-CA" sz="4900" spc="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008455-EF8D-0A29-EBBC-40CCC9B15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628878"/>
              </p:ext>
            </p:extLst>
          </p:nvPr>
        </p:nvGraphicFramePr>
        <p:xfrm>
          <a:off x="657225" y="1516234"/>
          <a:ext cx="4958715" cy="19351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1040">
                  <a:extLst>
                    <a:ext uri="{9D8B030D-6E8A-4147-A177-3AD203B41FA5}">
                      <a16:colId xmlns:a16="http://schemas.microsoft.com/office/drawing/2014/main" val="1976787826"/>
                    </a:ext>
                  </a:extLst>
                </a:gridCol>
                <a:gridCol w="1287675">
                  <a:extLst>
                    <a:ext uri="{9D8B030D-6E8A-4147-A177-3AD203B41FA5}">
                      <a16:colId xmlns:a16="http://schemas.microsoft.com/office/drawing/2014/main" val="3038251827"/>
                    </a:ext>
                  </a:extLst>
                </a:gridCol>
              </a:tblGrid>
              <a:tr h="28721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2000" b="1" u="none" strike="noStrik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Name</a:t>
                      </a:r>
                      <a:endParaRPr lang="en-CA" sz="2000" b="1" i="0" u="none" strike="noStrik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2000" b="1" u="none" strike="noStrik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Value</a:t>
                      </a:r>
                      <a:endParaRPr lang="en-CA" sz="2000" b="1" i="0" u="none" strike="noStrik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4588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 Nova" panose="020B0504020202020204" pitchFamily="34" charset="0"/>
                        </a:rPr>
                        <a:t>Average Diesel Consumed for Long Routes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113.68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861098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 Nova" panose="020B0504020202020204" pitchFamily="34" charset="0"/>
                        </a:rPr>
                        <a:t>Average Gas Consumed for Long Routes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150.65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65191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 Nova" panose="020B0504020202020204" pitchFamily="34" charset="0"/>
                        </a:rPr>
                        <a:t>Average Diesel Consumed for Short Routes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22.34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014442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 Nova" panose="020B0504020202020204" pitchFamily="34" charset="0"/>
                        </a:rPr>
                        <a:t>Average Diesel Consumed for Short Routes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30.47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488919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41B4E5-D4C1-080F-ABCE-B80005B60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70857"/>
              </p:ext>
            </p:extLst>
          </p:nvPr>
        </p:nvGraphicFramePr>
        <p:xfrm>
          <a:off x="6576060" y="1516233"/>
          <a:ext cx="4958716" cy="19351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65521">
                  <a:extLst>
                    <a:ext uri="{9D8B030D-6E8A-4147-A177-3AD203B41FA5}">
                      <a16:colId xmlns:a16="http://schemas.microsoft.com/office/drawing/2014/main" val="2760684890"/>
                    </a:ext>
                  </a:extLst>
                </a:gridCol>
                <a:gridCol w="1293195">
                  <a:extLst>
                    <a:ext uri="{9D8B030D-6E8A-4147-A177-3AD203B41FA5}">
                      <a16:colId xmlns:a16="http://schemas.microsoft.com/office/drawing/2014/main" val="2549066094"/>
                    </a:ext>
                  </a:extLst>
                </a:gridCol>
              </a:tblGrid>
              <a:tr h="312095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 Nova" panose="020B0504020202020204" pitchFamily="34" charset="0"/>
                        </a:rPr>
                        <a:t>Name</a:t>
                      </a:r>
                    </a:p>
                  </a:txBody>
                  <a:tcPr marL="4763" marR="4763" marT="476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 Nova" panose="020B0504020202020204" pitchFamily="34" charset="0"/>
                        </a:rPr>
                        <a:t>Value</a:t>
                      </a:r>
                    </a:p>
                  </a:txBody>
                  <a:tcPr marL="4763" marR="4763" marT="476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78937"/>
                  </a:ext>
                </a:extLst>
              </a:tr>
              <a:tr h="404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Average Diesel Consumed for Long Routes</a:t>
                      </a: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115.28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1934819"/>
                  </a:ext>
                </a:extLst>
              </a:tr>
              <a:tr h="404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Average Gas Consumed for Long Routes</a:t>
                      </a: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114.75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3236863"/>
                  </a:ext>
                </a:extLst>
              </a:tr>
              <a:tr h="404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Average Diesel Consumed for Short Routes</a:t>
                      </a: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26.99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0265231"/>
                  </a:ext>
                </a:extLst>
              </a:tr>
              <a:tr h="41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Average Gas Consumed for Short Routes</a:t>
                      </a: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29.74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51108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D686044-4073-CE25-7DAC-1A56349037AB}"/>
              </a:ext>
            </a:extLst>
          </p:cNvPr>
          <p:cNvSpPr txBox="1"/>
          <p:nvPr/>
        </p:nvSpPr>
        <p:spPr>
          <a:xfrm>
            <a:off x="657225" y="1047599"/>
            <a:ext cx="4958715" cy="4686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</a:rPr>
              <a:t>Original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5C9E9-4A63-1C3F-394A-86BFB6FFAB09}"/>
              </a:ext>
            </a:extLst>
          </p:cNvPr>
          <p:cNvSpPr txBox="1"/>
          <p:nvPr/>
        </p:nvSpPr>
        <p:spPr>
          <a:xfrm>
            <a:off x="6576060" y="1054569"/>
            <a:ext cx="495871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</a:rPr>
              <a:t>Optimized Data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1E04738A-0B1E-0E16-B46C-C6306A9FE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591117"/>
              </p:ext>
            </p:extLst>
          </p:nvPr>
        </p:nvGraphicFramePr>
        <p:xfrm>
          <a:off x="3383883" y="4092758"/>
          <a:ext cx="5424233" cy="276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415D20B-9EBA-B13A-D179-AE7ADEBB8234}"/>
              </a:ext>
            </a:extLst>
          </p:cNvPr>
          <p:cNvSpPr txBox="1"/>
          <p:nvPr/>
        </p:nvSpPr>
        <p:spPr>
          <a:xfrm>
            <a:off x="3383883" y="3635373"/>
            <a:ext cx="542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</a:rPr>
              <a:t>Total Fuel Used (gallons)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3F9E4FA-514C-85C0-5B4A-BD8CA56AD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915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5"/>
    </mc:Choice>
    <mc:Fallback>
      <p:transition spd="slow" advTm="4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  <p:bldP spid="10" grpId="0" animBg="1"/>
      <p:bldGraphic spid="18" grpId="0">
        <p:bldAsOne/>
      </p:bldGraphic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D6E3-FBE6-6A3F-849B-335D236C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2488728" cy="813600"/>
          </a:xfrm>
        </p:spPr>
        <p:txBody>
          <a:bodyPr>
            <a:noAutofit/>
          </a:bodyPr>
          <a:lstStyle/>
          <a:p>
            <a:r>
              <a:rPr lang="en-CA" sz="4900" spc="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Results 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F39C338B-82FB-5A6C-E8BE-42F32D32F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45352"/>
              </p:ext>
            </p:extLst>
          </p:nvPr>
        </p:nvGraphicFramePr>
        <p:xfrm>
          <a:off x="2836710" y="787505"/>
          <a:ext cx="4770959" cy="2490331"/>
        </p:xfrm>
        <a:graphic>
          <a:graphicData uri="http://schemas.openxmlformats.org/drawingml/2006/table">
            <a:tbl>
              <a:tblPr/>
              <a:tblGrid>
                <a:gridCol w="2826493">
                  <a:extLst>
                    <a:ext uri="{9D8B030D-6E8A-4147-A177-3AD203B41FA5}">
                      <a16:colId xmlns:a16="http://schemas.microsoft.com/office/drawing/2014/main" val="1281446935"/>
                    </a:ext>
                  </a:extLst>
                </a:gridCol>
                <a:gridCol w="1944466">
                  <a:extLst>
                    <a:ext uri="{9D8B030D-6E8A-4147-A177-3AD203B41FA5}">
                      <a16:colId xmlns:a16="http://schemas.microsoft.com/office/drawing/2014/main" val="272037211"/>
                    </a:ext>
                  </a:extLst>
                </a:gridCol>
              </a:tblGrid>
              <a:tr h="3547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 Nova" panose="020B0504020202020204" pitchFamily="34" charset="0"/>
                        </a:rPr>
                        <a:t>Fuel Optimization Ratio by Load Capacity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447309"/>
                  </a:ext>
                </a:extLst>
              </a:tr>
              <a:tr h="304111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 Nova" panose="020B0504020202020204" pitchFamily="34" charset="0"/>
                        </a:rPr>
                        <a:t>Load Capacity (pounds)</a:t>
                      </a: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 Nova" panose="020B0504020202020204" pitchFamily="34" charset="0"/>
                        </a:rPr>
                        <a:t>Optimization Ratio</a:t>
                      </a:r>
                    </a:p>
                  </a:txBody>
                  <a:tcPr marL="4763" marR="4763" marT="47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53168"/>
                  </a:ext>
                </a:extLst>
              </a:tr>
              <a:tr h="3041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3000</a:t>
                      </a:r>
                    </a:p>
                  </a:txBody>
                  <a:tcPr marL="4763" marR="4763" marT="476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4.98%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590652"/>
                  </a:ext>
                </a:extLst>
              </a:tr>
              <a:tr h="3041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4000</a:t>
                      </a:r>
                    </a:p>
                  </a:txBody>
                  <a:tcPr marL="4763" marR="4763" marT="476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5.26%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97184"/>
                  </a:ext>
                </a:extLst>
              </a:tr>
              <a:tr h="3041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6000</a:t>
                      </a:r>
                    </a:p>
                  </a:txBody>
                  <a:tcPr marL="4763" marR="4763" marT="476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5.57%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24705"/>
                  </a:ext>
                </a:extLst>
              </a:tr>
              <a:tr h="3041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10000</a:t>
                      </a:r>
                    </a:p>
                  </a:txBody>
                  <a:tcPr marL="4763" marR="4763" marT="476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6.72%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594814"/>
                  </a:ext>
                </a:extLst>
              </a:tr>
              <a:tr h="30411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15000</a:t>
                      </a:r>
                    </a:p>
                  </a:txBody>
                  <a:tcPr marL="4763" marR="4763" marT="476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5.81%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090527"/>
                  </a:ext>
                </a:extLst>
              </a:tr>
              <a:tr h="310869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20000</a:t>
                      </a:r>
                    </a:p>
                  </a:txBody>
                  <a:tcPr marL="4763" marR="4763" marT="476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2.90%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331152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6E9BC16-C6A4-42A8-AC8B-26DBB112FA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542274"/>
              </p:ext>
            </p:extLst>
          </p:nvPr>
        </p:nvGraphicFramePr>
        <p:xfrm>
          <a:off x="6593430" y="3580164"/>
          <a:ext cx="5324400" cy="31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E6B8918-2B61-4796-ADFA-C2C65C8F4E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417453"/>
              </p:ext>
            </p:extLst>
          </p:nvPr>
        </p:nvGraphicFramePr>
        <p:xfrm>
          <a:off x="274171" y="3580164"/>
          <a:ext cx="5324400" cy="31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644A086-A798-C741-1F9D-1EFB249CC010}"/>
              </a:ext>
            </a:extLst>
          </p:cNvPr>
          <p:cNvSpPr txBox="1"/>
          <p:nvPr/>
        </p:nvSpPr>
        <p:spPr>
          <a:xfrm>
            <a:off x="7421042" y="968460"/>
            <a:ext cx="4770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accent1"/>
                </a:solidFill>
                <a:latin typeface="Arial Nova" panose="020B0504020202020204" pitchFamily="34" charset="0"/>
              </a:rPr>
              <a:t>Average Optimization Ratio 5.12%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BC713E-1E98-743B-5B13-8CD6E1EC0C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891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1"/>
    </mc:Choice>
    <mc:Fallback>
      <p:transition spd="slow" advTm="8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2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Graphic spid="19" grpId="0" uiExpand="1">
        <p:bldSub>
          <a:bldChart bld="category"/>
        </p:bldSub>
      </p:bldGraphic>
      <p:bldGraphic spid="20" grpId="0" uiExpand="1">
        <p:bldSub>
          <a:bldChart bld="category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986A-9ACB-F55C-1C49-72A7A85F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6408420" cy="813600"/>
          </a:xfrm>
        </p:spPr>
        <p:txBody>
          <a:bodyPr>
            <a:noAutofit/>
          </a:bodyPr>
          <a:lstStyle/>
          <a:p>
            <a:r>
              <a:rPr lang="en-CA" sz="4900" spc="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Optimization Phase 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A5A775-4C2B-7E42-A2B3-27E69E4F70CE}"/>
              </a:ext>
            </a:extLst>
          </p:cNvPr>
          <p:cNvGrpSpPr/>
          <p:nvPr/>
        </p:nvGrpSpPr>
        <p:grpSpPr>
          <a:xfrm>
            <a:off x="8969292" y="2344111"/>
            <a:ext cx="2684311" cy="2684448"/>
            <a:chOff x="8969292" y="2344111"/>
            <a:chExt cx="2684311" cy="26844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BA24571-EDA4-E8CA-4A1B-4D6186CD6E5E}"/>
                </a:ext>
              </a:extLst>
            </p:cNvPr>
            <p:cNvSpPr/>
            <p:nvPr/>
          </p:nvSpPr>
          <p:spPr>
            <a:xfrm>
              <a:off x="8969292" y="2344111"/>
              <a:ext cx="2684311" cy="268444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F3B9A6B-4204-950C-76E7-45965C7AAF13}"/>
                </a:ext>
              </a:extLst>
            </p:cNvPr>
            <p:cNvSpPr/>
            <p:nvPr/>
          </p:nvSpPr>
          <p:spPr>
            <a:xfrm>
              <a:off x="9059076" y="2433608"/>
              <a:ext cx="2505894" cy="2505454"/>
            </a:xfrm>
            <a:custGeom>
              <a:avLst/>
              <a:gdLst>
                <a:gd name="connsiteX0" fmla="*/ 0 w 2505894"/>
                <a:gd name="connsiteY0" fmla="*/ 1252727 h 2505454"/>
                <a:gd name="connsiteX1" fmla="*/ 1252947 w 2505894"/>
                <a:gd name="connsiteY1" fmla="*/ 0 h 2505454"/>
                <a:gd name="connsiteX2" fmla="*/ 2505894 w 2505894"/>
                <a:gd name="connsiteY2" fmla="*/ 1252727 h 2505454"/>
                <a:gd name="connsiteX3" fmla="*/ 1252947 w 2505894"/>
                <a:gd name="connsiteY3" fmla="*/ 2505454 h 2505454"/>
                <a:gd name="connsiteX4" fmla="*/ 0 w 2505894"/>
                <a:gd name="connsiteY4" fmla="*/ 1252727 h 250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894" h="2505454">
                  <a:moveTo>
                    <a:pt x="0" y="1252727"/>
                  </a:moveTo>
                  <a:cubicBezTo>
                    <a:pt x="0" y="560865"/>
                    <a:pt x="560963" y="0"/>
                    <a:pt x="1252947" y="0"/>
                  </a:cubicBezTo>
                  <a:cubicBezTo>
                    <a:pt x="1944931" y="0"/>
                    <a:pt x="2505894" y="560865"/>
                    <a:pt x="2505894" y="1252727"/>
                  </a:cubicBezTo>
                  <a:cubicBezTo>
                    <a:pt x="2505894" y="1944589"/>
                    <a:pt x="1944931" y="2505454"/>
                    <a:pt x="1252947" y="2505454"/>
                  </a:cubicBezTo>
                  <a:cubicBezTo>
                    <a:pt x="560963" y="2505454"/>
                    <a:pt x="0" y="1944589"/>
                    <a:pt x="0" y="1252727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0845" tIns="380849" rIns="380845" bIns="38085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800" b="1" kern="1200" dirty="0">
                  <a:latin typeface="Arial Nova" panose="020B0504020202020204" pitchFamily="34" charset="0"/>
                </a:rPr>
                <a:t>Swap trucks with higher mpg to longer routes and vice-versa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93FFFF-1051-3922-EAD7-F2AF961FA8EB}"/>
              </a:ext>
            </a:extLst>
          </p:cNvPr>
          <p:cNvGrpSpPr/>
          <p:nvPr/>
        </p:nvGrpSpPr>
        <p:grpSpPr>
          <a:xfrm>
            <a:off x="6183664" y="2343922"/>
            <a:ext cx="2684355" cy="2684355"/>
            <a:chOff x="6183664" y="2343922"/>
            <a:chExt cx="2684355" cy="2684355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C909E1EC-3697-4052-4A6D-7EC7A27CA3FB}"/>
                </a:ext>
              </a:extLst>
            </p:cNvPr>
            <p:cNvSpPr/>
            <p:nvPr/>
          </p:nvSpPr>
          <p:spPr>
            <a:xfrm rot="2700000">
              <a:off x="6183664" y="2343922"/>
              <a:ext cx="2684355" cy="2684355"/>
            </a:xfrm>
            <a:prstGeom prst="teardrop">
              <a:avLst>
                <a:gd name="adj" fmla="val 1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2AA63A-21F1-0251-1251-4455387C7781}"/>
                </a:ext>
              </a:extLst>
            </p:cNvPr>
            <p:cNvSpPr/>
            <p:nvPr/>
          </p:nvSpPr>
          <p:spPr>
            <a:xfrm>
              <a:off x="6284981" y="2433608"/>
              <a:ext cx="2505894" cy="2505454"/>
            </a:xfrm>
            <a:custGeom>
              <a:avLst/>
              <a:gdLst>
                <a:gd name="connsiteX0" fmla="*/ 0 w 2505894"/>
                <a:gd name="connsiteY0" fmla="*/ 1252727 h 2505454"/>
                <a:gd name="connsiteX1" fmla="*/ 1252947 w 2505894"/>
                <a:gd name="connsiteY1" fmla="*/ 0 h 2505454"/>
                <a:gd name="connsiteX2" fmla="*/ 2505894 w 2505894"/>
                <a:gd name="connsiteY2" fmla="*/ 1252727 h 2505454"/>
                <a:gd name="connsiteX3" fmla="*/ 1252947 w 2505894"/>
                <a:gd name="connsiteY3" fmla="*/ 2505454 h 2505454"/>
                <a:gd name="connsiteX4" fmla="*/ 0 w 2505894"/>
                <a:gd name="connsiteY4" fmla="*/ 1252727 h 250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894" h="2505454">
                  <a:moveTo>
                    <a:pt x="0" y="1252727"/>
                  </a:moveTo>
                  <a:cubicBezTo>
                    <a:pt x="0" y="560865"/>
                    <a:pt x="560963" y="0"/>
                    <a:pt x="1252947" y="0"/>
                  </a:cubicBezTo>
                  <a:cubicBezTo>
                    <a:pt x="1944931" y="0"/>
                    <a:pt x="2505894" y="560865"/>
                    <a:pt x="2505894" y="1252727"/>
                  </a:cubicBezTo>
                  <a:cubicBezTo>
                    <a:pt x="2505894" y="1944589"/>
                    <a:pt x="1944931" y="2505454"/>
                    <a:pt x="1252947" y="2505454"/>
                  </a:cubicBezTo>
                  <a:cubicBezTo>
                    <a:pt x="560963" y="2505454"/>
                    <a:pt x="0" y="1944589"/>
                    <a:pt x="0" y="1252727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0845" tIns="380849" rIns="380845" bIns="38085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800" b="1" kern="1200" dirty="0">
                  <a:latin typeface="Arial Nova" panose="020B0504020202020204" pitchFamily="34" charset="0"/>
                </a:rPr>
                <a:t>Compare trucks distances and mpg within groups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69CB47-E905-BD94-B27A-8BE9C21C9F09}"/>
              </a:ext>
            </a:extLst>
          </p:cNvPr>
          <p:cNvGrpSpPr/>
          <p:nvPr/>
        </p:nvGrpSpPr>
        <p:grpSpPr>
          <a:xfrm>
            <a:off x="3421080" y="2343922"/>
            <a:ext cx="2684355" cy="2684355"/>
            <a:chOff x="3421080" y="2343922"/>
            <a:chExt cx="2684355" cy="2684355"/>
          </a:xfrm>
        </p:grpSpPr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FAD36766-34A2-3390-DD2D-1A91C71A64F0}"/>
                </a:ext>
              </a:extLst>
            </p:cNvPr>
            <p:cNvSpPr/>
            <p:nvPr/>
          </p:nvSpPr>
          <p:spPr>
            <a:xfrm rot="2700000">
              <a:off x="3421080" y="2343922"/>
              <a:ext cx="2684355" cy="2684355"/>
            </a:xfrm>
            <a:prstGeom prst="teardrop">
              <a:avLst>
                <a:gd name="adj" fmla="val 1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2365B16-C318-7C87-DF2B-3E6684AA01DE}"/>
                </a:ext>
              </a:extLst>
            </p:cNvPr>
            <p:cNvSpPr/>
            <p:nvPr/>
          </p:nvSpPr>
          <p:spPr>
            <a:xfrm>
              <a:off x="3510886" y="2433608"/>
              <a:ext cx="2505894" cy="2505454"/>
            </a:xfrm>
            <a:custGeom>
              <a:avLst/>
              <a:gdLst>
                <a:gd name="connsiteX0" fmla="*/ 0 w 2505894"/>
                <a:gd name="connsiteY0" fmla="*/ 1252727 h 2505454"/>
                <a:gd name="connsiteX1" fmla="*/ 1252947 w 2505894"/>
                <a:gd name="connsiteY1" fmla="*/ 0 h 2505454"/>
                <a:gd name="connsiteX2" fmla="*/ 2505894 w 2505894"/>
                <a:gd name="connsiteY2" fmla="*/ 1252727 h 2505454"/>
                <a:gd name="connsiteX3" fmla="*/ 1252947 w 2505894"/>
                <a:gd name="connsiteY3" fmla="*/ 2505454 h 2505454"/>
                <a:gd name="connsiteX4" fmla="*/ 0 w 2505894"/>
                <a:gd name="connsiteY4" fmla="*/ 1252727 h 250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894" h="2505454">
                  <a:moveTo>
                    <a:pt x="0" y="1252727"/>
                  </a:moveTo>
                  <a:cubicBezTo>
                    <a:pt x="0" y="560865"/>
                    <a:pt x="560963" y="0"/>
                    <a:pt x="1252947" y="0"/>
                  </a:cubicBezTo>
                  <a:cubicBezTo>
                    <a:pt x="1944931" y="0"/>
                    <a:pt x="2505894" y="560865"/>
                    <a:pt x="2505894" y="1252727"/>
                  </a:cubicBezTo>
                  <a:cubicBezTo>
                    <a:pt x="2505894" y="1944589"/>
                    <a:pt x="1944931" y="2505454"/>
                    <a:pt x="1252947" y="2505454"/>
                  </a:cubicBezTo>
                  <a:cubicBezTo>
                    <a:pt x="560963" y="2505454"/>
                    <a:pt x="0" y="1944589"/>
                    <a:pt x="0" y="1252727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0845" tIns="380849" rIns="380845" bIns="38085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800" b="1" kern="1200" dirty="0">
                  <a:latin typeface="Arial Nova" panose="020B0504020202020204" pitchFamily="34" charset="0"/>
                </a:rPr>
                <a:t>Calculate Total Distances for each truck within groups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40B0F1-CE38-4137-8B4C-2352375E9519}"/>
              </a:ext>
            </a:extLst>
          </p:cNvPr>
          <p:cNvGrpSpPr/>
          <p:nvPr/>
        </p:nvGrpSpPr>
        <p:grpSpPr>
          <a:xfrm>
            <a:off x="646984" y="2343922"/>
            <a:ext cx="2684355" cy="2684355"/>
            <a:chOff x="646984" y="2343922"/>
            <a:chExt cx="2684355" cy="2684355"/>
          </a:xfrm>
        </p:grpSpPr>
        <p:sp>
          <p:nvSpPr>
            <p:cNvPr id="11" name="Teardrop 10">
              <a:extLst>
                <a:ext uri="{FF2B5EF4-FFF2-40B4-BE49-F238E27FC236}">
                  <a16:creationId xmlns:a16="http://schemas.microsoft.com/office/drawing/2014/main" id="{CBD21746-784F-D26F-4F38-E9E02AE6B633}"/>
                </a:ext>
              </a:extLst>
            </p:cNvPr>
            <p:cNvSpPr/>
            <p:nvPr/>
          </p:nvSpPr>
          <p:spPr>
            <a:xfrm rot="2700000">
              <a:off x="646984" y="2343922"/>
              <a:ext cx="2684355" cy="2684355"/>
            </a:xfrm>
            <a:prstGeom prst="teardrop">
              <a:avLst>
                <a:gd name="adj" fmla="val 1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B6A243-DF63-106D-601C-AF4C1D5B275E}"/>
                </a:ext>
              </a:extLst>
            </p:cNvPr>
            <p:cNvSpPr/>
            <p:nvPr/>
          </p:nvSpPr>
          <p:spPr>
            <a:xfrm>
              <a:off x="736790" y="2433608"/>
              <a:ext cx="2505894" cy="2505454"/>
            </a:xfrm>
            <a:custGeom>
              <a:avLst/>
              <a:gdLst>
                <a:gd name="connsiteX0" fmla="*/ 0 w 2505894"/>
                <a:gd name="connsiteY0" fmla="*/ 1252727 h 2505454"/>
                <a:gd name="connsiteX1" fmla="*/ 1252947 w 2505894"/>
                <a:gd name="connsiteY1" fmla="*/ 0 h 2505454"/>
                <a:gd name="connsiteX2" fmla="*/ 2505894 w 2505894"/>
                <a:gd name="connsiteY2" fmla="*/ 1252727 h 2505454"/>
                <a:gd name="connsiteX3" fmla="*/ 1252947 w 2505894"/>
                <a:gd name="connsiteY3" fmla="*/ 2505454 h 2505454"/>
                <a:gd name="connsiteX4" fmla="*/ 0 w 2505894"/>
                <a:gd name="connsiteY4" fmla="*/ 1252727 h 250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894" h="2505454">
                  <a:moveTo>
                    <a:pt x="0" y="1252727"/>
                  </a:moveTo>
                  <a:cubicBezTo>
                    <a:pt x="0" y="560865"/>
                    <a:pt x="560963" y="0"/>
                    <a:pt x="1252947" y="0"/>
                  </a:cubicBezTo>
                  <a:cubicBezTo>
                    <a:pt x="1944931" y="0"/>
                    <a:pt x="2505894" y="560865"/>
                    <a:pt x="2505894" y="1252727"/>
                  </a:cubicBezTo>
                  <a:cubicBezTo>
                    <a:pt x="2505894" y="1944589"/>
                    <a:pt x="1944931" y="2505454"/>
                    <a:pt x="1252947" y="2505454"/>
                  </a:cubicBezTo>
                  <a:cubicBezTo>
                    <a:pt x="560963" y="2505454"/>
                    <a:pt x="0" y="1944589"/>
                    <a:pt x="0" y="1252727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0845" tIns="380849" rIns="380845" bIns="38085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800" b="1" kern="1200" dirty="0">
                  <a:latin typeface="Arial Nova" panose="020B0504020202020204" pitchFamily="34" charset="0"/>
                </a:rPr>
                <a:t>Group Data by Fuel Type and Load Capacity</a:t>
              </a:r>
            </a:p>
          </p:txBody>
        </p:sp>
      </p:grp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E5C19F6-E15D-3A77-E7E2-3D51BB451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458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2"/>
    </mc:Choice>
    <mc:Fallback>
      <p:transition spd="slow" advTm="5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C811-DFD7-8315-3872-47ADD3DE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2407920" cy="813600"/>
          </a:xfrm>
        </p:spPr>
        <p:txBody>
          <a:bodyPr>
            <a:noAutofit/>
          </a:bodyPr>
          <a:lstStyle/>
          <a:p>
            <a:r>
              <a:rPr lang="en-CA" sz="4900" spc="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26BCE3-051A-2976-6EA9-39FC2D6B96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899593"/>
              </p:ext>
            </p:extLst>
          </p:nvPr>
        </p:nvGraphicFramePr>
        <p:xfrm>
          <a:off x="3720464" y="385468"/>
          <a:ext cx="4751070" cy="2167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34628">
                  <a:extLst>
                    <a:ext uri="{9D8B030D-6E8A-4147-A177-3AD203B41FA5}">
                      <a16:colId xmlns:a16="http://schemas.microsoft.com/office/drawing/2014/main" val="2693731536"/>
                    </a:ext>
                  </a:extLst>
                </a:gridCol>
                <a:gridCol w="2216442">
                  <a:extLst>
                    <a:ext uri="{9D8B030D-6E8A-4147-A177-3AD203B41FA5}">
                      <a16:colId xmlns:a16="http://schemas.microsoft.com/office/drawing/2014/main" val="3199345210"/>
                    </a:ext>
                  </a:extLst>
                </a:gridCol>
              </a:tblGrid>
              <a:tr h="30876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Fuel Optimization Ratio by Load Capacity</a:t>
                      </a:r>
                      <a:endParaRPr lang="en-US" sz="16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619603"/>
                  </a:ext>
                </a:extLst>
              </a:tr>
              <a:tr h="264655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b="1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Load Capacity</a:t>
                      </a:r>
                      <a:endParaRPr lang="en-CA" sz="14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400" b="1" u="none" strike="noStrike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Optimization Ratio</a:t>
                      </a:r>
                      <a:endParaRPr lang="en-CA" sz="1400" b="1" i="0" u="none" strike="noStrike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002532"/>
                  </a:ext>
                </a:extLst>
              </a:tr>
              <a:tr h="26465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3000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1.30%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45844"/>
                  </a:ext>
                </a:extLst>
              </a:tr>
              <a:tr h="26465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4000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1.30%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013952"/>
                  </a:ext>
                </a:extLst>
              </a:tr>
              <a:tr h="26465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6000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1.22%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333711"/>
                  </a:ext>
                </a:extLst>
              </a:tr>
              <a:tr h="26465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10000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1.25%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76501"/>
                  </a:ext>
                </a:extLst>
              </a:tr>
              <a:tr h="26465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15000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1.23%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027"/>
                  </a:ext>
                </a:extLst>
              </a:tr>
              <a:tr h="27053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20000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12700" cmpd="sng">
                      <a:noFill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Arial Nova" panose="020B0504020202020204" pitchFamily="34" charset="0"/>
                        </a:rPr>
                        <a:t>1.29%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b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480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0947E0-8F8B-8FF3-4C27-787D2DA42FC2}"/>
              </a:ext>
            </a:extLst>
          </p:cNvPr>
          <p:cNvSpPr txBox="1"/>
          <p:nvPr/>
        </p:nvSpPr>
        <p:spPr>
          <a:xfrm>
            <a:off x="3920489" y="2552698"/>
            <a:ext cx="4351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b="1" i="0" u="none" strike="noStrike" dirty="0">
                <a:solidFill>
                  <a:schemeClr val="accent1"/>
                </a:solidFill>
                <a:effectLst/>
                <a:latin typeface="Arial Nova" panose="020B0504020202020204" pitchFamily="34" charset="0"/>
              </a:rPr>
              <a:t>Average Optimization Ratio</a:t>
            </a:r>
            <a:r>
              <a:rPr lang="en-CA" sz="2000" dirty="0">
                <a:solidFill>
                  <a:schemeClr val="accent1"/>
                </a:solidFill>
                <a:latin typeface="Arial Nova" panose="020B0504020202020204" pitchFamily="34" charset="0"/>
              </a:rPr>
              <a:t> </a:t>
            </a:r>
            <a:r>
              <a:rPr lang="en-CA" sz="2000" b="1" i="0" u="none" strike="noStrike" dirty="0">
                <a:solidFill>
                  <a:schemeClr val="accent1"/>
                </a:solidFill>
                <a:effectLst/>
                <a:latin typeface="Arial Nova" panose="020B0504020202020204" pitchFamily="34" charset="0"/>
              </a:rPr>
              <a:t>1.22%</a:t>
            </a:r>
            <a:r>
              <a:rPr lang="en-CA" sz="2000" dirty="0">
                <a:solidFill>
                  <a:schemeClr val="accent1"/>
                </a:solidFill>
                <a:latin typeface="Arial Nova" panose="020B0504020202020204" pitchFamily="34" charset="0"/>
              </a:rPr>
              <a:t>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38DE0D-4C3E-03BA-F00C-2408CF752E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4890726"/>
              </p:ext>
            </p:extLst>
          </p:nvPr>
        </p:nvGraphicFramePr>
        <p:xfrm>
          <a:off x="962165" y="3268980"/>
          <a:ext cx="10267669" cy="3476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18C0A09-F9FC-40D5-4828-CA8CF4B8D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578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4"/>
    </mc:Choice>
    <mc:Fallback>
      <p:transition spd="slow" advTm="2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7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7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7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7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Graphic spid="7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0F15-ABE2-386E-059D-5289AB0B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3962400" cy="813600"/>
          </a:xfrm>
        </p:spPr>
        <p:txBody>
          <a:bodyPr>
            <a:noAutofit/>
          </a:bodyPr>
          <a:lstStyle/>
          <a:p>
            <a:r>
              <a:rPr lang="en-CA" sz="4900" spc="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72F1D9-7A86-4BD3-B998-BBBF91CFF3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401412"/>
              </p:ext>
            </p:extLst>
          </p:nvPr>
        </p:nvGraphicFramePr>
        <p:xfrm>
          <a:off x="3043492" y="1925453"/>
          <a:ext cx="6105016" cy="27175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0323">
                  <a:extLst>
                    <a:ext uri="{9D8B030D-6E8A-4147-A177-3AD203B41FA5}">
                      <a16:colId xmlns:a16="http://schemas.microsoft.com/office/drawing/2014/main" val="696192641"/>
                    </a:ext>
                  </a:extLst>
                </a:gridCol>
                <a:gridCol w="3044693">
                  <a:extLst>
                    <a:ext uri="{9D8B030D-6E8A-4147-A177-3AD203B41FA5}">
                      <a16:colId xmlns:a16="http://schemas.microsoft.com/office/drawing/2014/main" val="1032753029"/>
                    </a:ext>
                  </a:extLst>
                </a:gridCol>
              </a:tblGrid>
              <a:tr h="495325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1" u="none" strike="noStrik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Data Source</a:t>
                      </a:r>
                      <a:endParaRPr lang="en-CA" sz="2400" b="1" i="0" u="none" strike="noStrik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1" u="none" strike="noStrik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Fuel Consumed (gallons)</a:t>
                      </a:r>
                      <a:endParaRPr lang="en-CA" sz="2400" b="1" i="0" u="none" strike="noStrik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404038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Arial Nova" panose="020B0504020202020204" pitchFamily="34" charset="0"/>
                        </a:rPr>
                        <a:t>Original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Arial Nova" panose="020B0504020202020204" pitchFamily="34" charset="0"/>
                        </a:rPr>
                        <a:t>703306.78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0173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Arial Nova" panose="020B0504020202020204" pitchFamily="34" charset="0"/>
                        </a:rPr>
                        <a:t>1st Optimization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Arial Nova" panose="020B0504020202020204" pitchFamily="34" charset="0"/>
                        </a:rPr>
                        <a:t>665346.26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3804433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Arial Nova" panose="020B0504020202020204" pitchFamily="34" charset="0"/>
                        </a:rPr>
                        <a:t>2nd Optimization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latin typeface="Arial Nova" panose="020B0504020202020204" pitchFamily="34" charset="0"/>
                        </a:rPr>
                        <a:t>656923.65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1079548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Total Optimization Ratio</a:t>
                      </a:r>
                      <a:endParaRPr lang="en-CA" sz="1800" b="1" i="0" u="none" strike="noStrike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6.60%</a:t>
                      </a:r>
                      <a:endParaRPr lang="en-CA" sz="1800" b="1" i="0" u="none" strike="noStrike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37996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97CA836-367D-FCE9-A1AD-51187FD7F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046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6"/>
    </mc:Choice>
    <mc:Fallback>
      <p:transition spd="slow" advTm="2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402D-EE24-B670-5CDF-70D7C71F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3268980" cy="813600"/>
          </a:xfrm>
        </p:spPr>
        <p:txBody>
          <a:bodyPr>
            <a:noAutofit/>
          </a:bodyPr>
          <a:lstStyle/>
          <a:p>
            <a:r>
              <a:rPr lang="en-CA" sz="4900" spc="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Conclusion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BF10BA-6B36-5EC7-C974-403DBDBB0334}"/>
              </a:ext>
            </a:extLst>
          </p:cNvPr>
          <p:cNvGrpSpPr/>
          <p:nvPr/>
        </p:nvGrpSpPr>
        <p:grpSpPr>
          <a:xfrm>
            <a:off x="676275" y="2011363"/>
            <a:ext cx="2100336" cy="3767137"/>
            <a:chOff x="676275" y="2011363"/>
            <a:chExt cx="2100336" cy="376713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517141D-6FCF-D75E-EDE7-668B110C58CC}"/>
                </a:ext>
              </a:extLst>
            </p:cNvPr>
            <p:cNvSpPr/>
            <p:nvPr/>
          </p:nvSpPr>
          <p:spPr>
            <a:xfrm>
              <a:off x="676275" y="2011363"/>
              <a:ext cx="2100336" cy="3767137"/>
            </a:xfrm>
            <a:custGeom>
              <a:avLst/>
              <a:gdLst>
                <a:gd name="connsiteX0" fmla="*/ 0 w 2100336"/>
                <a:gd name="connsiteY0" fmla="*/ 210034 h 3767137"/>
                <a:gd name="connsiteX1" fmla="*/ 210034 w 2100336"/>
                <a:gd name="connsiteY1" fmla="*/ 0 h 3767137"/>
                <a:gd name="connsiteX2" fmla="*/ 1890302 w 2100336"/>
                <a:gd name="connsiteY2" fmla="*/ 0 h 3767137"/>
                <a:gd name="connsiteX3" fmla="*/ 2100336 w 2100336"/>
                <a:gd name="connsiteY3" fmla="*/ 210034 h 3767137"/>
                <a:gd name="connsiteX4" fmla="*/ 2100336 w 2100336"/>
                <a:gd name="connsiteY4" fmla="*/ 3557103 h 3767137"/>
                <a:gd name="connsiteX5" fmla="*/ 1890302 w 2100336"/>
                <a:gd name="connsiteY5" fmla="*/ 3767137 h 3767137"/>
                <a:gd name="connsiteX6" fmla="*/ 210034 w 2100336"/>
                <a:gd name="connsiteY6" fmla="*/ 3767137 h 3767137"/>
                <a:gd name="connsiteX7" fmla="*/ 0 w 2100336"/>
                <a:gd name="connsiteY7" fmla="*/ 3557103 h 3767137"/>
                <a:gd name="connsiteX8" fmla="*/ 0 w 2100336"/>
                <a:gd name="connsiteY8" fmla="*/ 210034 h 37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336" h="3767137">
                  <a:moveTo>
                    <a:pt x="0" y="210034"/>
                  </a:moveTo>
                  <a:cubicBezTo>
                    <a:pt x="0" y="94035"/>
                    <a:pt x="94035" y="0"/>
                    <a:pt x="210034" y="0"/>
                  </a:cubicBezTo>
                  <a:lnTo>
                    <a:pt x="1890302" y="0"/>
                  </a:lnTo>
                  <a:cubicBezTo>
                    <a:pt x="2006301" y="0"/>
                    <a:pt x="2100336" y="94035"/>
                    <a:pt x="2100336" y="210034"/>
                  </a:cubicBezTo>
                  <a:lnTo>
                    <a:pt x="2100336" y="3557103"/>
                  </a:lnTo>
                  <a:cubicBezTo>
                    <a:pt x="2100336" y="3673102"/>
                    <a:pt x="2006301" y="3767137"/>
                    <a:pt x="1890302" y="3767137"/>
                  </a:cubicBezTo>
                  <a:lnTo>
                    <a:pt x="210034" y="3767137"/>
                  </a:lnTo>
                  <a:cubicBezTo>
                    <a:pt x="94035" y="3767137"/>
                    <a:pt x="0" y="3673102"/>
                    <a:pt x="0" y="3557103"/>
                  </a:cubicBezTo>
                  <a:lnTo>
                    <a:pt x="0" y="21003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677542" rIns="170688" bIns="924117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b="0" kern="1200" dirty="0">
                  <a:latin typeface="Arial Nova" panose="020B0504020202020204" pitchFamily="34" charset="0"/>
                </a:rPr>
                <a:t>Distance &amp; Time Efficiency Calculated</a:t>
              </a:r>
            </a:p>
          </p:txBody>
        </p:sp>
        <p:sp>
          <p:nvSpPr>
            <p:cNvPr id="6" name="Oval 5" descr="Map with pin outline">
              <a:extLst>
                <a:ext uri="{FF2B5EF4-FFF2-40B4-BE49-F238E27FC236}">
                  <a16:creationId xmlns:a16="http://schemas.microsoft.com/office/drawing/2014/main" id="{58A27E9E-4E9F-A7A9-135D-8D195810328D}"/>
                </a:ext>
              </a:extLst>
            </p:cNvPr>
            <p:cNvSpPr/>
            <p:nvPr/>
          </p:nvSpPr>
          <p:spPr>
            <a:xfrm>
              <a:off x="1099215" y="2237391"/>
              <a:ext cx="1254456" cy="1254456"/>
            </a:xfrm>
            <a:prstGeom prst="ellipse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1396F8-8AD9-FAF6-DDAD-BEA87BCAE74E}"/>
              </a:ext>
            </a:extLst>
          </p:cNvPr>
          <p:cNvGrpSpPr/>
          <p:nvPr/>
        </p:nvGrpSpPr>
        <p:grpSpPr>
          <a:xfrm>
            <a:off x="2839622" y="2011363"/>
            <a:ext cx="2100336" cy="3767137"/>
            <a:chOff x="2839622" y="2011363"/>
            <a:chExt cx="2100336" cy="376713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8D8090-0D02-961E-1BAE-A805005BE984}"/>
                </a:ext>
              </a:extLst>
            </p:cNvPr>
            <p:cNvSpPr/>
            <p:nvPr/>
          </p:nvSpPr>
          <p:spPr>
            <a:xfrm>
              <a:off x="2839622" y="2011363"/>
              <a:ext cx="2100336" cy="3767137"/>
            </a:xfrm>
            <a:custGeom>
              <a:avLst/>
              <a:gdLst>
                <a:gd name="connsiteX0" fmla="*/ 0 w 2100336"/>
                <a:gd name="connsiteY0" fmla="*/ 210034 h 3767137"/>
                <a:gd name="connsiteX1" fmla="*/ 210034 w 2100336"/>
                <a:gd name="connsiteY1" fmla="*/ 0 h 3767137"/>
                <a:gd name="connsiteX2" fmla="*/ 1890302 w 2100336"/>
                <a:gd name="connsiteY2" fmla="*/ 0 h 3767137"/>
                <a:gd name="connsiteX3" fmla="*/ 2100336 w 2100336"/>
                <a:gd name="connsiteY3" fmla="*/ 210034 h 3767137"/>
                <a:gd name="connsiteX4" fmla="*/ 2100336 w 2100336"/>
                <a:gd name="connsiteY4" fmla="*/ 3557103 h 3767137"/>
                <a:gd name="connsiteX5" fmla="*/ 1890302 w 2100336"/>
                <a:gd name="connsiteY5" fmla="*/ 3767137 h 3767137"/>
                <a:gd name="connsiteX6" fmla="*/ 210034 w 2100336"/>
                <a:gd name="connsiteY6" fmla="*/ 3767137 h 3767137"/>
                <a:gd name="connsiteX7" fmla="*/ 0 w 2100336"/>
                <a:gd name="connsiteY7" fmla="*/ 3557103 h 3767137"/>
                <a:gd name="connsiteX8" fmla="*/ 0 w 2100336"/>
                <a:gd name="connsiteY8" fmla="*/ 210034 h 37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336" h="3767137">
                  <a:moveTo>
                    <a:pt x="0" y="210034"/>
                  </a:moveTo>
                  <a:cubicBezTo>
                    <a:pt x="0" y="94035"/>
                    <a:pt x="94035" y="0"/>
                    <a:pt x="210034" y="0"/>
                  </a:cubicBezTo>
                  <a:lnTo>
                    <a:pt x="1890302" y="0"/>
                  </a:lnTo>
                  <a:cubicBezTo>
                    <a:pt x="2006301" y="0"/>
                    <a:pt x="2100336" y="94035"/>
                    <a:pt x="2100336" y="210034"/>
                  </a:cubicBezTo>
                  <a:lnTo>
                    <a:pt x="2100336" y="3557103"/>
                  </a:lnTo>
                  <a:cubicBezTo>
                    <a:pt x="2100336" y="3673102"/>
                    <a:pt x="2006301" y="3767137"/>
                    <a:pt x="1890302" y="3767137"/>
                  </a:cubicBezTo>
                  <a:lnTo>
                    <a:pt x="210034" y="3767137"/>
                  </a:lnTo>
                  <a:cubicBezTo>
                    <a:pt x="94035" y="3767137"/>
                    <a:pt x="0" y="3673102"/>
                    <a:pt x="0" y="3557103"/>
                  </a:cubicBezTo>
                  <a:lnTo>
                    <a:pt x="0" y="21003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677542" rIns="170688" bIns="924117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kern="1200" dirty="0">
                  <a:latin typeface="Arial Nova" panose="020B0504020202020204" pitchFamily="34" charset="0"/>
                </a:rPr>
                <a:t>On-Time Delivery Measured</a:t>
              </a:r>
            </a:p>
          </p:txBody>
        </p:sp>
        <p:sp>
          <p:nvSpPr>
            <p:cNvPr id="8" name="Oval 7" descr="Stopwatch 75% outline">
              <a:extLst>
                <a:ext uri="{FF2B5EF4-FFF2-40B4-BE49-F238E27FC236}">
                  <a16:creationId xmlns:a16="http://schemas.microsoft.com/office/drawing/2014/main" id="{BAA99C85-C464-36A3-D785-D7EF186B1FB8}"/>
                </a:ext>
              </a:extLst>
            </p:cNvPr>
            <p:cNvSpPr/>
            <p:nvPr/>
          </p:nvSpPr>
          <p:spPr>
            <a:xfrm>
              <a:off x="3262562" y="2237391"/>
              <a:ext cx="1254456" cy="1254456"/>
            </a:xfrm>
            <a:prstGeom prst="ellipse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AD0C37-3664-1CE0-9D7B-52805B295EDD}"/>
              </a:ext>
            </a:extLst>
          </p:cNvPr>
          <p:cNvGrpSpPr/>
          <p:nvPr/>
        </p:nvGrpSpPr>
        <p:grpSpPr>
          <a:xfrm>
            <a:off x="5002969" y="2011363"/>
            <a:ext cx="2100336" cy="3767137"/>
            <a:chOff x="5002969" y="2011363"/>
            <a:chExt cx="2100336" cy="376713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C1931DA-1E76-9C95-E48E-DF2459658E8F}"/>
                </a:ext>
              </a:extLst>
            </p:cNvPr>
            <p:cNvSpPr/>
            <p:nvPr/>
          </p:nvSpPr>
          <p:spPr>
            <a:xfrm>
              <a:off x="5002969" y="2011363"/>
              <a:ext cx="2100336" cy="3767137"/>
            </a:xfrm>
            <a:custGeom>
              <a:avLst/>
              <a:gdLst>
                <a:gd name="connsiteX0" fmla="*/ 0 w 2100336"/>
                <a:gd name="connsiteY0" fmla="*/ 210034 h 3767137"/>
                <a:gd name="connsiteX1" fmla="*/ 210034 w 2100336"/>
                <a:gd name="connsiteY1" fmla="*/ 0 h 3767137"/>
                <a:gd name="connsiteX2" fmla="*/ 1890302 w 2100336"/>
                <a:gd name="connsiteY2" fmla="*/ 0 h 3767137"/>
                <a:gd name="connsiteX3" fmla="*/ 2100336 w 2100336"/>
                <a:gd name="connsiteY3" fmla="*/ 210034 h 3767137"/>
                <a:gd name="connsiteX4" fmla="*/ 2100336 w 2100336"/>
                <a:gd name="connsiteY4" fmla="*/ 3557103 h 3767137"/>
                <a:gd name="connsiteX5" fmla="*/ 1890302 w 2100336"/>
                <a:gd name="connsiteY5" fmla="*/ 3767137 h 3767137"/>
                <a:gd name="connsiteX6" fmla="*/ 210034 w 2100336"/>
                <a:gd name="connsiteY6" fmla="*/ 3767137 h 3767137"/>
                <a:gd name="connsiteX7" fmla="*/ 0 w 2100336"/>
                <a:gd name="connsiteY7" fmla="*/ 3557103 h 3767137"/>
                <a:gd name="connsiteX8" fmla="*/ 0 w 2100336"/>
                <a:gd name="connsiteY8" fmla="*/ 210034 h 37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336" h="3767137">
                  <a:moveTo>
                    <a:pt x="0" y="210034"/>
                  </a:moveTo>
                  <a:cubicBezTo>
                    <a:pt x="0" y="94035"/>
                    <a:pt x="94035" y="0"/>
                    <a:pt x="210034" y="0"/>
                  </a:cubicBezTo>
                  <a:lnTo>
                    <a:pt x="1890302" y="0"/>
                  </a:lnTo>
                  <a:cubicBezTo>
                    <a:pt x="2006301" y="0"/>
                    <a:pt x="2100336" y="94035"/>
                    <a:pt x="2100336" y="210034"/>
                  </a:cubicBezTo>
                  <a:lnTo>
                    <a:pt x="2100336" y="3557103"/>
                  </a:lnTo>
                  <a:cubicBezTo>
                    <a:pt x="2100336" y="3673102"/>
                    <a:pt x="2006301" y="3767137"/>
                    <a:pt x="1890302" y="3767137"/>
                  </a:cubicBezTo>
                  <a:lnTo>
                    <a:pt x="210034" y="3767137"/>
                  </a:lnTo>
                  <a:cubicBezTo>
                    <a:pt x="94035" y="3767137"/>
                    <a:pt x="0" y="3673102"/>
                    <a:pt x="0" y="3557103"/>
                  </a:cubicBezTo>
                  <a:lnTo>
                    <a:pt x="0" y="21003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663318" rIns="156464" bIns="90989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>
                  <a:latin typeface="Arial Nova" panose="020B0504020202020204" pitchFamily="34" charset="0"/>
                </a:rPr>
                <a:t>Two Phases of Optimization Implemented</a:t>
              </a:r>
            </a:p>
          </p:txBody>
        </p:sp>
        <p:sp>
          <p:nvSpPr>
            <p:cNvPr id="10" name="Oval 9" descr="Continuous Improvement outline">
              <a:extLst>
                <a:ext uri="{FF2B5EF4-FFF2-40B4-BE49-F238E27FC236}">
                  <a16:creationId xmlns:a16="http://schemas.microsoft.com/office/drawing/2014/main" id="{35B8E417-CF68-14BC-C9D4-BFBC46AD9C34}"/>
                </a:ext>
              </a:extLst>
            </p:cNvPr>
            <p:cNvSpPr/>
            <p:nvPr/>
          </p:nvSpPr>
          <p:spPr>
            <a:xfrm>
              <a:off x="5425909" y="2237391"/>
              <a:ext cx="1254456" cy="1254456"/>
            </a:xfrm>
            <a:prstGeom prst="ellipse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E2E949-88F4-E5B9-FA2A-76638D49E10E}"/>
              </a:ext>
            </a:extLst>
          </p:cNvPr>
          <p:cNvGrpSpPr/>
          <p:nvPr/>
        </p:nvGrpSpPr>
        <p:grpSpPr>
          <a:xfrm>
            <a:off x="7166316" y="2011363"/>
            <a:ext cx="2100336" cy="3767137"/>
            <a:chOff x="7166316" y="2011363"/>
            <a:chExt cx="2100336" cy="37671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702C5D8-4B68-9E06-D791-35A02BD0385F}"/>
                </a:ext>
              </a:extLst>
            </p:cNvPr>
            <p:cNvSpPr/>
            <p:nvPr/>
          </p:nvSpPr>
          <p:spPr>
            <a:xfrm>
              <a:off x="7166316" y="2011363"/>
              <a:ext cx="2100336" cy="3767137"/>
            </a:xfrm>
            <a:custGeom>
              <a:avLst/>
              <a:gdLst>
                <a:gd name="connsiteX0" fmla="*/ 0 w 2100336"/>
                <a:gd name="connsiteY0" fmla="*/ 210034 h 3767137"/>
                <a:gd name="connsiteX1" fmla="*/ 210034 w 2100336"/>
                <a:gd name="connsiteY1" fmla="*/ 0 h 3767137"/>
                <a:gd name="connsiteX2" fmla="*/ 1890302 w 2100336"/>
                <a:gd name="connsiteY2" fmla="*/ 0 h 3767137"/>
                <a:gd name="connsiteX3" fmla="*/ 2100336 w 2100336"/>
                <a:gd name="connsiteY3" fmla="*/ 210034 h 3767137"/>
                <a:gd name="connsiteX4" fmla="*/ 2100336 w 2100336"/>
                <a:gd name="connsiteY4" fmla="*/ 3557103 h 3767137"/>
                <a:gd name="connsiteX5" fmla="*/ 1890302 w 2100336"/>
                <a:gd name="connsiteY5" fmla="*/ 3767137 h 3767137"/>
                <a:gd name="connsiteX6" fmla="*/ 210034 w 2100336"/>
                <a:gd name="connsiteY6" fmla="*/ 3767137 h 3767137"/>
                <a:gd name="connsiteX7" fmla="*/ 0 w 2100336"/>
                <a:gd name="connsiteY7" fmla="*/ 3557103 h 3767137"/>
                <a:gd name="connsiteX8" fmla="*/ 0 w 2100336"/>
                <a:gd name="connsiteY8" fmla="*/ 210034 h 37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336" h="3767137">
                  <a:moveTo>
                    <a:pt x="0" y="210034"/>
                  </a:moveTo>
                  <a:cubicBezTo>
                    <a:pt x="0" y="94035"/>
                    <a:pt x="94035" y="0"/>
                    <a:pt x="210034" y="0"/>
                  </a:cubicBezTo>
                  <a:lnTo>
                    <a:pt x="1890302" y="0"/>
                  </a:lnTo>
                  <a:cubicBezTo>
                    <a:pt x="2006301" y="0"/>
                    <a:pt x="2100336" y="94035"/>
                    <a:pt x="2100336" y="210034"/>
                  </a:cubicBezTo>
                  <a:lnTo>
                    <a:pt x="2100336" y="3557103"/>
                  </a:lnTo>
                  <a:cubicBezTo>
                    <a:pt x="2100336" y="3673102"/>
                    <a:pt x="2006301" y="3767137"/>
                    <a:pt x="1890302" y="3767137"/>
                  </a:cubicBezTo>
                  <a:lnTo>
                    <a:pt x="210034" y="3767137"/>
                  </a:lnTo>
                  <a:cubicBezTo>
                    <a:pt x="94035" y="3767137"/>
                    <a:pt x="0" y="3673102"/>
                    <a:pt x="0" y="3557103"/>
                  </a:cubicBezTo>
                  <a:lnTo>
                    <a:pt x="0" y="21003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663318" rIns="156464" bIns="90989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>
                  <a:latin typeface="Arial Nova" panose="020B0504020202020204" pitchFamily="34" charset="0"/>
                </a:rPr>
                <a:t>Fuel Consumption Reduced</a:t>
              </a:r>
            </a:p>
          </p:txBody>
        </p:sp>
        <p:sp>
          <p:nvSpPr>
            <p:cNvPr id="12" name="Oval 11" descr="Fuel outline">
              <a:extLst>
                <a:ext uri="{FF2B5EF4-FFF2-40B4-BE49-F238E27FC236}">
                  <a16:creationId xmlns:a16="http://schemas.microsoft.com/office/drawing/2014/main" id="{2957C312-D770-ABB2-FC74-FD65B3A6B038}"/>
                </a:ext>
              </a:extLst>
            </p:cNvPr>
            <p:cNvSpPr/>
            <p:nvPr/>
          </p:nvSpPr>
          <p:spPr>
            <a:xfrm>
              <a:off x="7589256" y="2237391"/>
              <a:ext cx="1254456" cy="1254456"/>
            </a:xfrm>
            <a:prstGeom prst="ellipse">
              <a:avLst/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5F2C4F-B850-D495-412E-27DD60931931}"/>
              </a:ext>
            </a:extLst>
          </p:cNvPr>
          <p:cNvGrpSpPr/>
          <p:nvPr/>
        </p:nvGrpSpPr>
        <p:grpSpPr>
          <a:xfrm>
            <a:off x="9329663" y="2011363"/>
            <a:ext cx="2100336" cy="3767137"/>
            <a:chOff x="9329663" y="2011363"/>
            <a:chExt cx="2100336" cy="376713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2AA4FF-2034-0BCE-37EB-F9D5D3F4DEA9}"/>
                </a:ext>
              </a:extLst>
            </p:cNvPr>
            <p:cNvSpPr/>
            <p:nvPr/>
          </p:nvSpPr>
          <p:spPr>
            <a:xfrm>
              <a:off x="9329663" y="2011363"/>
              <a:ext cx="2100336" cy="3767137"/>
            </a:xfrm>
            <a:custGeom>
              <a:avLst/>
              <a:gdLst>
                <a:gd name="connsiteX0" fmla="*/ 0 w 2100336"/>
                <a:gd name="connsiteY0" fmla="*/ 210034 h 3767137"/>
                <a:gd name="connsiteX1" fmla="*/ 210034 w 2100336"/>
                <a:gd name="connsiteY1" fmla="*/ 0 h 3767137"/>
                <a:gd name="connsiteX2" fmla="*/ 1890302 w 2100336"/>
                <a:gd name="connsiteY2" fmla="*/ 0 h 3767137"/>
                <a:gd name="connsiteX3" fmla="*/ 2100336 w 2100336"/>
                <a:gd name="connsiteY3" fmla="*/ 210034 h 3767137"/>
                <a:gd name="connsiteX4" fmla="*/ 2100336 w 2100336"/>
                <a:gd name="connsiteY4" fmla="*/ 3557103 h 3767137"/>
                <a:gd name="connsiteX5" fmla="*/ 1890302 w 2100336"/>
                <a:gd name="connsiteY5" fmla="*/ 3767137 h 3767137"/>
                <a:gd name="connsiteX6" fmla="*/ 210034 w 2100336"/>
                <a:gd name="connsiteY6" fmla="*/ 3767137 h 3767137"/>
                <a:gd name="connsiteX7" fmla="*/ 0 w 2100336"/>
                <a:gd name="connsiteY7" fmla="*/ 3557103 h 3767137"/>
                <a:gd name="connsiteX8" fmla="*/ 0 w 2100336"/>
                <a:gd name="connsiteY8" fmla="*/ 210034 h 37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0336" h="3767137">
                  <a:moveTo>
                    <a:pt x="0" y="210034"/>
                  </a:moveTo>
                  <a:cubicBezTo>
                    <a:pt x="0" y="94035"/>
                    <a:pt x="94035" y="0"/>
                    <a:pt x="210034" y="0"/>
                  </a:cubicBezTo>
                  <a:lnTo>
                    <a:pt x="1890302" y="0"/>
                  </a:lnTo>
                  <a:cubicBezTo>
                    <a:pt x="2006301" y="0"/>
                    <a:pt x="2100336" y="94035"/>
                    <a:pt x="2100336" y="210034"/>
                  </a:cubicBezTo>
                  <a:lnTo>
                    <a:pt x="2100336" y="3557103"/>
                  </a:lnTo>
                  <a:cubicBezTo>
                    <a:pt x="2100336" y="3673102"/>
                    <a:pt x="2006301" y="3767137"/>
                    <a:pt x="1890302" y="3767137"/>
                  </a:cubicBezTo>
                  <a:lnTo>
                    <a:pt x="210034" y="3767137"/>
                  </a:lnTo>
                  <a:cubicBezTo>
                    <a:pt x="94035" y="3767137"/>
                    <a:pt x="0" y="3673102"/>
                    <a:pt x="0" y="3557103"/>
                  </a:cubicBezTo>
                  <a:lnTo>
                    <a:pt x="0" y="21003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464" tIns="1663318" rIns="156464" bIns="90989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CA" sz="2200" kern="1200" dirty="0">
                  <a:latin typeface="Arial Nova" panose="020B0504020202020204" pitchFamily="34" charset="0"/>
                </a:rPr>
                <a:t>Truck Utilization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200" kern="1200" dirty="0">
                  <a:latin typeface="Arial Nova" panose="020B0504020202020204" pitchFamily="34" charset="0"/>
                </a:rPr>
                <a:t>Improved</a:t>
              </a:r>
            </a:p>
          </p:txBody>
        </p:sp>
        <p:sp>
          <p:nvSpPr>
            <p:cNvPr id="14" name="Oval 13" descr="Delivery outline">
              <a:extLst>
                <a:ext uri="{FF2B5EF4-FFF2-40B4-BE49-F238E27FC236}">
                  <a16:creationId xmlns:a16="http://schemas.microsoft.com/office/drawing/2014/main" id="{FFBF6AC0-12BB-2865-8AAF-092DE7715C59}"/>
                </a:ext>
              </a:extLst>
            </p:cNvPr>
            <p:cNvSpPr/>
            <p:nvPr/>
          </p:nvSpPr>
          <p:spPr>
            <a:xfrm>
              <a:off x="9752603" y="2237391"/>
              <a:ext cx="1254456" cy="1254456"/>
            </a:xfrm>
            <a:prstGeom prst="ellipse">
              <a:avLst/>
            </a:pr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DC478376-4E40-4332-5775-107374241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49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0"/>
    </mc:Choice>
    <mc:Fallback>
      <p:transition spd="slow" advTm="4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7263-FFDB-9AC8-691F-6751E1A7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912" y="1608848"/>
            <a:ext cx="6000175" cy="3640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9900" b="0" kern="1200" dirty="0">
                <a:ln w="0"/>
                <a:gradFill>
                  <a:gsLst>
                    <a:gs pos="0">
                      <a:schemeClr val="bg2">
                        <a:lumMod val="25000"/>
                        <a:lumOff val="75000"/>
                      </a:schemeClr>
                    </a:gs>
                    <a:gs pos="74000">
                      <a:schemeClr val="bg2">
                        <a:lumMod val="50000"/>
                        <a:lumOff val="50000"/>
                      </a:schemeClr>
                    </a:gs>
                    <a:gs pos="83000">
                      <a:schemeClr val="bg2">
                        <a:lumMod val="50000"/>
                        <a:lumOff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rial Nova" panose="020B0504020202020204" pitchFamily="34" charset="0"/>
              </a:rPr>
              <a:t>Q&amp;A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5E9E815-D83F-721E-3C11-0FF1F9F43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149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91"/>
    </mc:Choice>
    <mc:Fallback>
      <p:transition spd="slow" advTm="2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53AC0-EC13-6AFB-AC6F-74FABF5E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46" y="234000"/>
            <a:ext cx="5371600" cy="8136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Problem Statement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38A3232C-385D-CE32-2CA9-2E2CA81027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381861"/>
              </p:ext>
            </p:extLst>
          </p:nvPr>
        </p:nvGraphicFramePr>
        <p:xfrm>
          <a:off x="1516184" y="1522827"/>
          <a:ext cx="9159631" cy="381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BC7B21C-1CB9-78B7-4014-B7A1CE4B2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703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0"/>
    </mc:Choice>
    <mc:Fallback>
      <p:transition spd="slow" advTm="4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Graphic spid="2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FA7C-A071-5C1E-688A-A7355E1D5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3094892" cy="813600"/>
          </a:xfrm>
        </p:spPr>
        <p:txBody>
          <a:bodyPr>
            <a:noAutofit/>
          </a:bodyPr>
          <a:lstStyle/>
          <a:p>
            <a:r>
              <a:rPr lang="en-CA" sz="4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Objective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03A8BE-985B-D01D-F47E-8FE12A2DB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516152"/>
              </p:ext>
            </p:extLst>
          </p:nvPr>
        </p:nvGraphicFramePr>
        <p:xfrm>
          <a:off x="676275" y="2011363"/>
          <a:ext cx="10753725" cy="376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819E188-35D4-2502-AD44-7E04BECF6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363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4"/>
    </mc:Choice>
    <mc:Fallback>
      <p:transition spd="slow" advTm="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B881-9E95-236C-400E-0CC3792E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1617785" cy="813600"/>
          </a:xfrm>
        </p:spPr>
        <p:txBody>
          <a:bodyPr>
            <a:normAutofit/>
          </a:bodyPr>
          <a:lstStyle/>
          <a:p>
            <a:r>
              <a:rPr lang="en-CA" sz="4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76AE52-6119-602D-8C87-1D00D79E1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939379"/>
              </p:ext>
            </p:extLst>
          </p:nvPr>
        </p:nvGraphicFramePr>
        <p:xfrm>
          <a:off x="676275" y="2011363"/>
          <a:ext cx="10753725" cy="376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4A50311-2182-AABF-6453-10946D703D6D}"/>
              </a:ext>
            </a:extLst>
          </p:cNvPr>
          <p:cNvSpPr/>
          <p:nvPr/>
        </p:nvSpPr>
        <p:spPr>
          <a:xfrm>
            <a:off x="6941312" y="4404359"/>
            <a:ext cx="2676821" cy="1733973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9716" tIns="540163" rIns="106670" bIns="106670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Driver ID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Truck ID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Average Speed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45A3446-B190-F358-5EE5-E6605A59FDD5}"/>
              </a:ext>
            </a:extLst>
          </p:cNvPr>
          <p:cNvSpPr/>
          <p:nvPr/>
        </p:nvSpPr>
        <p:spPr>
          <a:xfrm>
            <a:off x="2573866" y="4404359"/>
            <a:ext cx="2676821" cy="1733973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70" tIns="540163" rIns="909716" bIns="106670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Truck ID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Route ID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Departure Date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Estimated Arrival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6814A3-C0B4-28F0-D67D-545B1908AE91}"/>
              </a:ext>
            </a:extLst>
          </p:cNvPr>
          <p:cNvSpPr/>
          <p:nvPr/>
        </p:nvSpPr>
        <p:spPr>
          <a:xfrm>
            <a:off x="6941312" y="719666"/>
            <a:ext cx="2676821" cy="1733973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9716" tIns="106670" rIns="106670" bIns="540163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Route ID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Distance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Average Hours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2CE8C61-5E3B-E433-3760-AABF230CFD99}"/>
              </a:ext>
            </a:extLst>
          </p:cNvPr>
          <p:cNvSpPr/>
          <p:nvPr/>
        </p:nvSpPr>
        <p:spPr>
          <a:xfrm>
            <a:off x="2573866" y="719666"/>
            <a:ext cx="2676821" cy="1733973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70" tIns="106670" rIns="909716" bIns="540163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Truck ID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Mileage (MPG)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Truck Age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1400" b="1" kern="1200" dirty="0">
                <a:latin typeface="Arial Nova" panose="020B0504020202020204" pitchFamily="34" charset="0"/>
              </a:rPr>
              <a:t>Load Capacity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14EE40-CE21-77FE-FF4E-97EE2D1F2A1C}"/>
              </a:ext>
            </a:extLst>
          </p:cNvPr>
          <p:cNvSpPr/>
          <p:nvPr/>
        </p:nvSpPr>
        <p:spPr>
          <a:xfrm>
            <a:off x="3695530" y="1028530"/>
            <a:ext cx="2346282" cy="2346282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786" tIns="850786" rIns="163576" bIns="163576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2300" b="1" kern="1200" dirty="0">
                <a:latin typeface="Arial Nova" panose="020B0504020202020204" pitchFamily="34" charset="0"/>
              </a:rPr>
              <a:t>Trucks Table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47636D-BF96-1711-1D3E-882910FD67FD}"/>
              </a:ext>
            </a:extLst>
          </p:cNvPr>
          <p:cNvSpPr/>
          <p:nvPr/>
        </p:nvSpPr>
        <p:spPr>
          <a:xfrm>
            <a:off x="6150186" y="1028530"/>
            <a:ext cx="2346282" cy="2346282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576" tIns="850786" rIns="850786" bIns="163576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2300" b="1" kern="1200" dirty="0">
                <a:latin typeface="Arial Nova" panose="020B0504020202020204" pitchFamily="34" charset="0"/>
              </a:rPr>
              <a:t>Routes Table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884AF7-E536-5E88-A8C0-2B66179F3FD5}"/>
              </a:ext>
            </a:extLst>
          </p:cNvPr>
          <p:cNvSpPr/>
          <p:nvPr/>
        </p:nvSpPr>
        <p:spPr>
          <a:xfrm>
            <a:off x="6150186" y="3483185"/>
            <a:ext cx="2346282" cy="2346283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2346282" y="0"/>
                </a:moveTo>
                <a:cubicBezTo>
                  <a:pt x="2346282" y="1295816"/>
                  <a:pt x="1295816" y="2346282"/>
                  <a:pt x="0" y="2346282"/>
                </a:cubicBezTo>
                <a:lnTo>
                  <a:pt x="0" y="0"/>
                </a:lnTo>
                <a:lnTo>
                  <a:pt x="2346282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576" tIns="163577" rIns="850786" bIns="850786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2300" b="1" kern="1200" dirty="0">
                <a:latin typeface="Arial Nova" panose="020B0504020202020204" pitchFamily="34" charset="0"/>
              </a:rPr>
              <a:t>Drivers Table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BE24E8-961F-4047-DF93-6995C64C3E11}"/>
              </a:ext>
            </a:extLst>
          </p:cNvPr>
          <p:cNvSpPr/>
          <p:nvPr/>
        </p:nvSpPr>
        <p:spPr>
          <a:xfrm>
            <a:off x="3695530" y="3483186"/>
            <a:ext cx="2346282" cy="2346282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2346282" y="2346282"/>
                </a:moveTo>
                <a:cubicBezTo>
                  <a:pt x="1050466" y="2346282"/>
                  <a:pt x="0" y="1295816"/>
                  <a:pt x="0" y="0"/>
                </a:cubicBezTo>
                <a:lnTo>
                  <a:pt x="2346282" y="0"/>
                </a:lnTo>
                <a:lnTo>
                  <a:pt x="2346282" y="234628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786" tIns="163576" rIns="163576" bIns="850786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2300" b="1" kern="1200" dirty="0">
                <a:latin typeface="Arial Nova" panose="020B0504020202020204" pitchFamily="34" charset="0"/>
              </a:rPr>
              <a:t>Schedule Table</a:t>
            </a:r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0054AD57-20B7-B9BB-2461-74EA07B3D5C5}"/>
              </a:ext>
            </a:extLst>
          </p:cNvPr>
          <p:cNvSpPr/>
          <p:nvPr/>
        </p:nvSpPr>
        <p:spPr>
          <a:xfrm>
            <a:off x="5690954" y="2941319"/>
            <a:ext cx="810090" cy="704426"/>
          </a:xfrm>
          <a:prstGeom prst="circular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sp>
        <p:nvSpPr>
          <p:cNvPr id="16" name="Arrow: Circular 15">
            <a:extLst>
              <a:ext uri="{FF2B5EF4-FFF2-40B4-BE49-F238E27FC236}">
                <a16:creationId xmlns:a16="http://schemas.microsoft.com/office/drawing/2014/main" id="{29DC00FF-D764-EB24-26F0-8ED23DBEE7BE}"/>
              </a:ext>
            </a:extLst>
          </p:cNvPr>
          <p:cNvSpPr/>
          <p:nvPr/>
        </p:nvSpPr>
        <p:spPr>
          <a:xfrm rot="10800000">
            <a:off x="5690954" y="3212252"/>
            <a:ext cx="810090" cy="704426"/>
          </a:xfrm>
          <a:prstGeom prst="circular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1F3B4319-417C-C88C-8B46-6E3A54BCA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4114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6"/>
    </mc:Choice>
    <mc:Fallback>
      <p:transition spd="slow" advTm="5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C4A0-F3B4-CE59-8050-DBBACE9F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7096034" cy="815008"/>
          </a:xfrm>
        </p:spPr>
        <p:txBody>
          <a:bodyPr>
            <a:noAutofit/>
          </a:bodyPr>
          <a:lstStyle/>
          <a:p>
            <a:r>
              <a:rPr lang="en-CA" sz="4900" spc="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Daily Distance Efficiency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38AF38-BF4B-0622-2452-FA54E1FD6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807365"/>
              </p:ext>
            </p:extLst>
          </p:nvPr>
        </p:nvGraphicFramePr>
        <p:xfrm>
          <a:off x="276115" y="1405664"/>
          <a:ext cx="6030686" cy="1691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2D1BE3C-1C51-D2D5-4B51-9B596C077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303249"/>
              </p:ext>
            </p:extLst>
          </p:nvPr>
        </p:nvGraphicFramePr>
        <p:xfrm>
          <a:off x="276458" y="3573527"/>
          <a:ext cx="6030000" cy="171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1691514-C2E1-E7A9-B77A-1C9BA9F8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6773413" y="1545431"/>
            <a:ext cx="4786076" cy="3767137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FE1132D-48E0-0576-B023-7CDB45E3C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32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4"/>
    </mc:Choice>
    <mc:Fallback>
      <p:transition spd="slow" advTm="9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18B3-FCED-7D1A-1542-3893BF58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5946776" cy="813600"/>
          </a:xfrm>
        </p:spPr>
        <p:txBody>
          <a:bodyPr>
            <a:normAutofit/>
          </a:bodyPr>
          <a:lstStyle/>
          <a:p>
            <a:r>
              <a:rPr lang="en-CA" sz="4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Route Time Efficiency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0481428-7558-5250-E64A-7191D819A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4995612"/>
              </p:ext>
            </p:extLst>
          </p:nvPr>
        </p:nvGraphicFramePr>
        <p:xfrm>
          <a:off x="3081000" y="988180"/>
          <a:ext cx="6030000" cy="197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2068C28-6975-A66C-EE4D-14929B617A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911712"/>
              </p:ext>
            </p:extLst>
          </p:nvPr>
        </p:nvGraphicFramePr>
        <p:xfrm>
          <a:off x="2757638" y="3122718"/>
          <a:ext cx="6846276" cy="3565217"/>
        </p:xfrm>
        <a:graphic>
          <a:graphicData uri="http://schemas.openxmlformats.org/drawingml/2006/table">
            <a:tbl>
              <a:tblPr/>
              <a:tblGrid>
                <a:gridCol w="1221908">
                  <a:extLst>
                    <a:ext uri="{9D8B030D-6E8A-4147-A177-3AD203B41FA5}">
                      <a16:colId xmlns:a16="http://schemas.microsoft.com/office/drawing/2014/main" val="272535381"/>
                    </a:ext>
                  </a:extLst>
                </a:gridCol>
                <a:gridCol w="1850830">
                  <a:extLst>
                    <a:ext uri="{9D8B030D-6E8A-4147-A177-3AD203B41FA5}">
                      <a16:colId xmlns:a16="http://schemas.microsoft.com/office/drawing/2014/main" val="847107931"/>
                    </a:ext>
                  </a:extLst>
                </a:gridCol>
                <a:gridCol w="2443815">
                  <a:extLst>
                    <a:ext uri="{9D8B030D-6E8A-4147-A177-3AD203B41FA5}">
                      <a16:colId xmlns:a16="http://schemas.microsoft.com/office/drawing/2014/main" val="1982063494"/>
                    </a:ext>
                  </a:extLst>
                </a:gridCol>
                <a:gridCol w="1329723">
                  <a:extLst>
                    <a:ext uri="{9D8B030D-6E8A-4147-A177-3AD203B41FA5}">
                      <a16:colId xmlns:a16="http://schemas.microsoft.com/office/drawing/2014/main" val="1835976901"/>
                    </a:ext>
                  </a:extLst>
                </a:gridCol>
              </a:tblGrid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Row Labels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Sum of average hours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Sum of average actual hours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Time Efficiency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048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15219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R-003c7a81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38.08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49691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15506849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71305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28161729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584140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29956808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26818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30822651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682808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31120899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934310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31139762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716130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48116553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86745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99981667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447082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R-0051cd84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41.68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55243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18273387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0696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18441286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045015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19486564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734333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20792581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79886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24803038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163132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25017099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846932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29006962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492934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31534922</a:t>
                      </a:r>
                    </a:p>
                  </a:txBody>
                  <a:tcPr marL="71438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690450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9E406DB-2CA3-7841-D5D6-01B49FA69C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567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0"/>
    </mc:Choice>
    <mc:Fallback>
      <p:transition spd="slow" advTm="4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E475-B323-44D9-B28A-AA7E899C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6941004" cy="813600"/>
          </a:xfrm>
        </p:spPr>
        <p:txBody>
          <a:bodyPr>
            <a:normAutofit/>
          </a:bodyPr>
          <a:lstStyle/>
          <a:p>
            <a:r>
              <a:rPr lang="en-CA" sz="4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On-Time Delivery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5" name="Content Placeholder 14" descr="hghj&#10;">
                <a:extLst>
                  <a:ext uri="{FF2B5EF4-FFF2-40B4-BE49-F238E27FC236}">
                    <a16:creationId xmlns:a16="http://schemas.microsoft.com/office/drawing/2014/main" id="{21475309-29AD-2D74-7268-10226D4E8D4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6701861"/>
                  </p:ext>
                </p:extLst>
              </p:nvPr>
            </p:nvGraphicFramePr>
            <p:xfrm>
              <a:off x="663852" y="1335081"/>
              <a:ext cx="5145882" cy="26348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5" name="Content Placeholder 14" descr="hghj&#10;">
                <a:extLst>
                  <a:ext uri="{FF2B5EF4-FFF2-40B4-BE49-F238E27FC236}">
                    <a16:creationId xmlns:a16="http://schemas.microsoft.com/office/drawing/2014/main" id="{21475309-29AD-2D74-7268-10226D4E8D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852" y="1335081"/>
                <a:ext cx="5145882" cy="2634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Chart 15">
                <a:extLst>
                  <a:ext uri="{FF2B5EF4-FFF2-40B4-BE49-F238E27FC236}">
                    <a16:creationId xmlns:a16="http://schemas.microsoft.com/office/drawing/2014/main" id="{2CA8A614-A0D1-C001-3CC2-E770F4165E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14949116"/>
                  </p:ext>
                </p:extLst>
              </p:nvPr>
            </p:nvGraphicFramePr>
            <p:xfrm>
              <a:off x="6382265" y="1335081"/>
              <a:ext cx="5145882" cy="26348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16" name="Chart 15">
                <a:extLst>
                  <a:ext uri="{FF2B5EF4-FFF2-40B4-BE49-F238E27FC236}">
                    <a16:creationId xmlns:a16="http://schemas.microsoft.com/office/drawing/2014/main" id="{2CA8A614-A0D1-C001-3CC2-E770F4165E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2265" y="1335081"/>
                <a:ext cx="5145882" cy="263485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5E22BF1-F381-01DA-24C3-3E275041F41A}"/>
              </a:ext>
            </a:extLst>
          </p:cNvPr>
          <p:cNvSpPr txBox="1"/>
          <p:nvPr/>
        </p:nvSpPr>
        <p:spPr>
          <a:xfrm>
            <a:off x="2806889" y="4811827"/>
            <a:ext cx="6578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</a:rPr>
              <a:t>Total On-Time Delivery 64.97%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182F34C-0D19-C7C9-A2EB-FBCD3C9FB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507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3"/>
    </mc:Choice>
    <mc:Fallback>
      <p:transition spd="slow" advTm="5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89BB-E81A-26C1-F29B-A3F69DBE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6462033" cy="813600"/>
          </a:xfrm>
        </p:spPr>
        <p:txBody>
          <a:bodyPr>
            <a:normAutofit/>
          </a:bodyPr>
          <a:lstStyle/>
          <a:p>
            <a:r>
              <a:rPr lang="en-CA" sz="4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Observations &amp; Insights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E6B8918-2B61-4796-ADFA-C2C65C8F4E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000268"/>
              </p:ext>
            </p:extLst>
          </p:nvPr>
        </p:nvGraphicFramePr>
        <p:xfrm>
          <a:off x="820676" y="1539632"/>
          <a:ext cx="10550647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5FB947D-FCBD-2939-9D81-9AF5FC1857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720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2"/>
    </mc:Choice>
    <mc:Fallback>
      <p:transition spd="slow" advTm="6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Graphic spid="8" grpId="0" uiExpand="1">
        <p:bldSub>
          <a:bldChart bld="category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684A-7781-613A-EAA2-EF1D8E0B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234000"/>
            <a:ext cx="6256020" cy="813600"/>
          </a:xfrm>
        </p:spPr>
        <p:txBody>
          <a:bodyPr>
            <a:normAutofit fontScale="90000"/>
          </a:bodyPr>
          <a:lstStyle/>
          <a:p>
            <a:r>
              <a:rPr lang="en-CA" spc="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Nova" panose="020B0504020202020204" pitchFamily="34" charset="0"/>
              </a:rPr>
              <a:t>Optimization Phase 1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D2104AD-2F91-E025-4132-42C928EAB46E}"/>
              </a:ext>
            </a:extLst>
          </p:cNvPr>
          <p:cNvSpPr/>
          <p:nvPr/>
        </p:nvSpPr>
        <p:spPr>
          <a:xfrm>
            <a:off x="1525667" y="1839170"/>
            <a:ext cx="9140666" cy="3767137"/>
          </a:xfrm>
          <a:prstGeom prst="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651DD7C-D8F3-1115-89F4-8A5901650694}"/>
              </a:ext>
            </a:extLst>
          </p:cNvPr>
          <p:cNvSpPr/>
          <p:nvPr/>
        </p:nvSpPr>
        <p:spPr>
          <a:xfrm>
            <a:off x="724520" y="2969311"/>
            <a:ext cx="2588665" cy="1506854"/>
          </a:xfrm>
          <a:custGeom>
            <a:avLst/>
            <a:gdLst>
              <a:gd name="connsiteX0" fmla="*/ 0 w 2588665"/>
              <a:gd name="connsiteY0" fmla="*/ 251147 h 1506854"/>
              <a:gd name="connsiteX1" fmla="*/ 251147 w 2588665"/>
              <a:gd name="connsiteY1" fmla="*/ 0 h 1506854"/>
              <a:gd name="connsiteX2" fmla="*/ 2337518 w 2588665"/>
              <a:gd name="connsiteY2" fmla="*/ 0 h 1506854"/>
              <a:gd name="connsiteX3" fmla="*/ 2588665 w 2588665"/>
              <a:gd name="connsiteY3" fmla="*/ 251147 h 1506854"/>
              <a:gd name="connsiteX4" fmla="*/ 2588665 w 2588665"/>
              <a:gd name="connsiteY4" fmla="*/ 1255707 h 1506854"/>
              <a:gd name="connsiteX5" fmla="*/ 2337518 w 2588665"/>
              <a:gd name="connsiteY5" fmla="*/ 1506854 h 1506854"/>
              <a:gd name="connsiteX6" fmla="*/ 251147 w 2588665"/>
              <a:gd name="connsiteY6" fmla="*/ 1506854 h 1506854"/>
              <a:gd name="connsiteX7" fmla="*/ 0 w 2588665"/>
              <a:gd name="connsiteY7" fmla="*/ 1255707 h 1506854"/>
              <a:gd name="connsiteX8" fmla="*/ 0 w 2588665"/>
              <a:gd name="connsiteY8" fmla="*/ 251147 h 150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8665" h="1506854">
                <a:moveTo>
                  <a:pt x="0" y="251147"/>
                </a:moveTo>
                <a:cubicBezTo>
                  <a:pt x="0" y="112442"/>
                  <a:pt x="112442" y="0"/>
                  <a:pt x="251147" y="0"/>
                </a:cubicBezTo>
                <a:lnTo>
                  <a:pt x="2337518" y="0"/>
                </a:lnTo>
                <a:cubicBezTo>
                  <a:pt x="2476223" y="0"/>
                  <a:pt x="2588665" y="112442"/>
                  <a:pt x="2588665" y="251147"/>
                </a:cubicBezTo>
                <a:lnTo>
                  <a:pt x="2588665" y="1255707"/>
                </a:lnTo>
                <a:cubicBezTo>
                  <a:pt x="2588665" y="1394412"/>
                  <a:pt x="2476223" y="1506854"/>
                  <a:pt x="2337518" y="1506854"/>
                </a:cubicBezTo>
                <a:lnTo>
                  <a:pt x="251147" y="1506854"/>
                </a:lnTo>
                <a:cubicBezTo>
                  <a:pt x="112442" y="1506854"/>
                  <a:pt x="0" y="1394412"/>
                  <a:pt x="0" y="1255707"/>
                </a:cubicBezTo>
                <a:lnTo>
                  <a:pt x="0" y="2511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69" tIns="153569" rIns="153569" bIns="15356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2100" b="1" kern="12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 panose="020B0504020202020204" pitchFamily="34" charset="0"/>
              </a:rPr>
              <a:t>Calculate total distance for each truck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00BDFA5-1201-8F13-AB9A-0BDC176F16B9}"/>
              </a:ext>
            </a:extLst>
          </p:cNvPr>
          <p:cNvSpPr/>
          <p:nvPr/>
        </p:nvSpPr>
        <p:spPr>
          <a:xfrm>
            <a:off x="3442618" y="2969311"/>
            <a:ext cx="2588665" cy="1506854"/>
          </a:xfrm>
          <a:custGeom>
            <a:avLst/>
            <a:gdLst>
              <a:gd name="connsiteX0" fmla="*/ 0 w 2588665"/>
              <a:gd name="connsiteY0" fmla="*/ 251147 h 1506854"/>
              <a:gd name="connsiteX1" fmla="*/ 251147 w 2588665"/>
              <a:gd name="connsiteY1" fmla="*/ 0 h 1506854"/>
              <a:gd name="connsiteX2" fmla="*/ 2337518 w 2588665"/>
              <a:gd name="connsiteY2" fmla="*/ 0 h 1506854"/>
              <a:gd name="connsiteX3" fmla="*/ 2588665 w 2588665"/>
              <a:gd name="connsiteY3" fmla="*/ 251147 h 1506854"/>
              <a:gd name="connsiteX4" fmla="*/ 2588665 w 2588665"/>
              <a:gd name="connsiteY4" fmla="*/ 1255707 h 1506854"/>
              <a:gd name="connsiteX5" fmla="*/ 2337518 w 2588665"/>
              <a:gd name="connsiteY5" fmla="*/ 1506854 h 1506854"/>
              <a:gd name="connsiteX6" fmla="*/ 251147 w 2588665"/>
              <a:gd name="connsiteY6" fmla="*/ 1506854 h 1506854"/>
              <a:gd name="connsiteX7" fmla="*/ 0 w 2588665"/>
              <a:gd name="connsiteY7" fmla="*/ 1255707 h 1506854"/>
              <a:gd name="connsiteX8" fmla="*/ 0 w 2588665"/>
              <a:gd name="connsiteY8" fmla="*/ 251147 h 150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8665" h="1506854">
                <a:moveTo>
                  <a:pt x="0" y="251147"/>
                </a:moveTo>
                <a:cubicBezTo>
                  <a:pt x="0" y="112442"/>
                  <a:pt x="112442" y="0"/>
                  <a:pt x="251147" y="0"/>
                </a:cubicBezTo>
                <a:lnTo>
                  <a:pt x="2337518" y="0"/>
                </a:lnTo>
                <a:cubicBezTo>
                  <a:pt x="2476223" y="0"/>
                  <a:pt x="2588665" y="112442"/>
                  <a:pt x="2588665" y="251147"/>
                </a:cubicBezTo>
                <a:lnTo>
                  <a:pt x="2588665" y="1255707"/>
                </a:lnTo>
                <a:cubicBezTo>
                  <a:pt x="2588665" y="1394412"/>
                  <a:pt x="2476223" y="1506854"/>
                  <a:pt x="2337518" y="1506854"/>
                </a:cubicBezTo>
                <a:lnTo>
                  <a:pt x="251147" y="1506854"/>
                </a:lnTo>
                <a:cubicBezTo>
                  <a:pt x="112442" y="1506854"/>
                  <a:pt x="0" y="1394412"/>
                  <a:pt x="0" y="1255707"/>
                </a:cubicBezTo>
                <a:lnTo>
                  <a:pt x="0" y="2511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69" tIns="153569" rIns="153569" bIns="15356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2100" b="1" kern="12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 panose="020B0504020202020204" pitchFamily="34" charset="0"/>
              </a:rPr>
              <a:t>Group trucks by load capacity and fuel type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882D2B9-CCF9-572C-48BD-4E269E1FDED8}"/>
              </a:ext>
            </a:extLst>
          </p:cNvPr>
          <p:cNvSpPr/>
          <p:nvPr/>
        </p:nvSpPr>
        <p:spPr>
          <a:xfrm>
            <a:off x="6160717" y="2969311"/>
            <a:ext cx="2588665" cy="1506854"/>
          </a:xfrm>
          <a:custGeom>
            <a:avLst/>
            <a:gdLst>
              <a:gd name="connsiteX0" fmla="*/ 0 w 2588665"/>
              <a:gd name="connsiteY0" fmla="*/ 251147 h 1506854"/>
              <a:gd name="connsiteX1" fmla="*/ 251147 w 2588665"/>
              <a:gd name="connsiteY1" fmla="*/ 0 h 1506854"/>
              <a:gd name="connsiteX2" fmla="*/ 2337518 w 2588665"/>
              <a:gd name="connsiteY2" fmla="*/ 0 h 1506854"/>
              <a:gd name="connsiteX3" fmla="*/ 2588665 w 2588665"/>
              <a:gd name="connsiteY3" fmla="*/ 251147 h 1506854"/>
              <a:gd name="connsiteX4" fmla="*/ 2588665 w 2588665"/>
              <a:gd name="connsiteY4" fmla="*/ 1255707 h 1506854"/>
              <a:gd name="connsiteX5" fmla="*/ 2337518 w 2588665"/>
              <a:gd name="connsiteY5" fmla="*/ 1506854 h 1506854"/>
              <a:gd name="connsiteX6" fmla="*/ 251147 w 2588665"/>
              <a:gd name="connsiteY6" fmla="*/ 1506854 h 1506854"/>
              <a:gd name="connsiteX7" fmla="*/ 0 w 2588665"/>
              <a:gd name="connsiteY7" fmla="*/ 1255707 h 1506854"/>
              <a:gd name="connsiteX8" fmla="*/ 0 w 2588665"/>
              <a:gd name="connsiteY8" fmla="*/ 251147 h 150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8665" h="1506854">
                <a:moveTo>
                  <a:pt x="0" y="251147"/>
                </a:moveTo>
                <a:cubicBezTo>
                  <a:pt x="0" y="112442"/>
                  <a:pt x="112442" y="0"/>
                  <a:pt x="251147" y="0"/>
                </a:cubicBezTo>
                <a:lnTo>
                  <a:pt x="2337518" y="0"/>
                </a:lnTo>
                <a:cubicBezTo>
                  <a:pt x="2476223" y="0"/>
                  <a:pt x="2588665" y="112442"/>
                  <a:pt x="2588665" y="251147"/>
                </a:cubicBezTo>
                <a:lnTo>
                  <a:pt x="2588665" y="1255707"/>
                </a:lnTo>
                <a:cubicBezTo>
                  <a:pt x="2588665" y="1394412"/>
                  <a:pt x="2476223" y="1506854"/>
                  <a:pt x="2337518" y="1506854"/>
                </a:cubicBezTo>
                <a:lnTo>
                  <a:pt x="251147" y="1506854"/>
                </a:lnTo>
                <a:cubicBezTo>
                  <a:pt x="112442" y="1506854"/>
                  <a:pt x="0" y="1394412"/>
                  <a:pt x="0" y="1255707"/>
                </a:cubicBezTo>
                <a:lnTo>
                  <a:pt x="0" y="2511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69" tIns="153569" rIns="153569" bIns="15356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2100" b="1" kern="12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 panose="020B0504020202020204" pitchFamily="34" charset="0"/>
              </a:rPr>
              <a:t>Compare trucks within same load capacity but different fuel type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22681D7-0B86-9A67-86DC-9BEB3012A04D}"/>
              </a:ext>
            </a:extLst>
          </p:cNvPr>
          <p:cNvSpPr/>
          <p:nvPr/>
        </p:nvSpPr>
        <p:spPr>
          <a:xfrm>
            <a:off x="8878815" y="2969311"/>
            <a:ext cx="2588665" cy="1506854"/>
          </a:xfrm>
          <a:custGeom>
            <a:avLst/>
            <a:gdLst>
              <a:gd name="connsiteX0" fmla="*/ 0 w 2588665"/>
              <a:gd name="connsiteY0" fmla="*/ 251147 h 1506854"/>
              <a:gd name="connsiteX1" fmla="*/ 251147 w 2588665"/>
              <a:gd name="connsiteY1" fmla="*/ 0 h 1506854"/>
              <a:gd name="connsiteX2" fmla="*/ 2337518 w 2588665"/>
              <a:gd name="connsiteY2" fmla="*/ 0 h 1506854"/>
              <a:gd name="connsiteX3" fmla="*/ 2588665 w 2588665"/>
              <a:gd name="connsiteY3" fmla="*/ 251147 h 1506854"/>
              <a:gd name="connsiteX4" fmla="*/ 2588665 w 2588665"/>
              <a:gd name="connsiteY4" fmla="*/ 1255707 h 1506854"/>
              <a:gd name="connsiteX5" fmla="*/ 2337518 w 2588665"/>
              <a:gd name="connsiteY5" fmla="*/ 1506854 h 1506854"/>
              <a:gd name="connsiteX6" fmla="*/ 251147 w 2588665"/>
              <a:gd name="connsiteY6" fmla="*/ 1506854 h 1506854"/>
              <a:gd name="connsiteX7" fmla="*/ 0 w 2588665"/>
              <a:gd name="connsiteY7" fmla="*/ 1255707 h 1506854"/>
              <a:gd name="connsiteX8" fmla="*/ 0 w 2588665"/>
              <a:gd name="connsiteY8" fmla="*/ 251147 h 150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8665" h="1506854">
                <a:moveTo>
                  <a:pt x="0" y="251147"/>
                </a:moveTo>
                <a:cubicBezTo>
                  <a:pt x="0" y="112442"/>
                  <a:pt x="112442" y="0"/>
                  <a:pt x="251147" y="0"/>
                </a:cubicBezTo>
                <a:lnTo>
                  <a:pt x="2337518" y="0"/>
                </a:lnTo>
                <a:cubicBezTo>
                  <a:pt x="2476223" y="0"/>
                  <a:pt x="2588665" y="112442"/>
                  <a:pt x="2588665" y="251147"/>
                </a:cubicBezTo>
                <a:lnTo>
                  <a:pt x="2588665" y="1255707"/>
                </a:lnTo>
                <a:cubicBezTo>
                  <a:pt x="2588665" y="1394412"/>
                  <a:pt x="2476223" y="1506854"/>
                  <a:pt x="2337518" y="1506854"/>
                </a:cubicBezTo>
                <a:lnTo>
                  <a:pt x="251147" y="1506854"/>
                </a:lnTo>
                <a:cubicBezTo>
                  <a:pt x="112442" y="1506854"/>
                  <a:pt x="0" y="1394412"/>
                  <a:pt x="0" y="1255707"/>
                </a:cubicBezTo>
                <a:lnTo>
                  <a:pt x="0" y="2511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69" tIns="153569" rIns="153569" bIns="15356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2100" b="1" kern="12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Nova" panose="020B0504020202020204" pitchFamily="34" charset="0"/>
              </a:rPr>
              <a:t>If total distance of gas truck &gt; distance of diesel truck, swap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160DE05-B70C-579C-FA6F-888E12B41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614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5"/>
    </mc:Choice>
    <mc:Fallback>
      <p:transition spd="slow" advTm="8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4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.4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2325</TotalTime>
  <Words>540</Words>
  <Application>Microsoft Office PowerPoint</Application>
  <PresentationFormat>Widescreen</PresentationFormat>
  <Paragraphs>222</Paragraphs>
  <Slides>16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Narrow</vt:lpstr>
      <vt:lpstr>Arial</vt:lpstr>
      <vt:lpstr>Arial Nova</vt:lpstr>
      <vt:lpstr>Calibri Light</vt:lpstr>
      <vt:lpstr>Open Sans</vt:lpstr>
      <vt:lpstr>Metropolitan</vt:lpstr>
      <vt:lpstr>Enhancing Truck Utilization and Route Optimization for Operational Efficiency</vt:lpstr>
      <vt:lpstr>Problem Statement</vt:lpstr>
      <vt:lpstr>Objective</vt:lpstr>
      <vt:lpstr>Data</vt:lpstr>
      <vt:lpstr>Daily Distance Efficiency</vt:lpstr>
      <vt:lpstr>Route Time Efficiency</vt:lpstr>
      <vt:lpstr>On-Time Delivery</vt:lpstr>
      <vt:lpstr>Observations &amp; Insights</vt:lpstr>
      <vt:lpstr>Optimization Phase 1</vt:lpstr>
      <vt:lpstr>Results</vt:lpstr>
      <vt:lpstr>Results </vt:lpstr>
      <vt:lpstr>Optimization Phase 2</vt:lpstr>
      <vt:lpstr>Results</vt:lpstr>
      <vt:lpstr>Results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Kateryna Podopryhora</dc:creator>
  <cp:lastModifiedBy>Kateryna Podopryhora</cp:lastModifiedBy>
  <cp:revision>16</cp:revision>
  <dcterms:created xsi:type="dcterms:W3CDTF">2025-03-25T02:57:38Z</dcterms:created>
  <dcterms:modified xsi:type="dcterms:W3CDTF">2025-04-30T12:19:25Z</dcterms:modified>
</cp:coreProperties>
</file>